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  <p:sldMasterId id="2147483676" r:id="rId3"/>
    <p:sldMasterId id="2147483690" r:id="rId4"/>
    <p:sldMasterId id="2147483704" r:id="rId5"/>
    <p:sldMasterId id="2147483718" r:id="rId6"/>
  </p:sldMasterIdLst>
  <p:notesMasterIdLst>
    <p:notesMasterId r:id="rId25"/>
  </p:notesMasterIdLst>
  <p:sldIdLst>
    <p:sldId id="256" r:id="rId7"/>
    <p:sldId id="268" r:id="rId8"/>
    <p:sldId id="258" r:id="rId9"/>
    <p:sldId id="269" r:id="rId10"/>
    <p:sldId id="270" r:id="rId11"/>
    <p:sldId id="271" r:id="rId12"/>
    <p:sldId id="272" r:id="rId13"/>
    <p:sldId id="261" r:id="rId14"/>
    <p:sldId id="276" r:id="rId15"/>
    <p:sldId id="263" r:id="rId16"/>
    <p:sldId id="277" r:id="rId17"/>
    <p:sldId id="265" r:id="rId18"/>
    <p:sldId id="279" r:id="rId19"/>
    <p:sldId id="267" r:id="rId20"/>
    <p:sldId id="280" r:id="rId21"/>
    <p:sldId id="281" r:id="rId22"/>
    <p:sldId id="282" r:id="rId23"/>
    <p:sldId id="283" r:id="rId24"/>
  </p:sldIdLst>
  <p:sldSz cx="12168188" cy="6858000"/>
  <p:notesSz cx="6858000" cy="9144000"/>
  <p:embeddedFontLst>
    <p:embeddedFont>
      <p:font typeface="Rasa" panose="020B0604020202020204" charset="0"/>
      <p:regular r:id="rId26"/>
      <p:bold r:id="rId27"/>
    </p:embeddedFont>
    <p:embeddedFont>
      <p:font typeface="Rasa Light" panose="020B060402020202020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oIaMsRqphXJxKl+3oQHg1OMNK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04" y="-43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customschemas.google.com/relationships/presentationmetadata" Target="meta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E76B8-66B0-40E7-8264-C7243B173119}" type="doc">
      <dgm:prSet loTypeId="urn:microsoft.com/office/officeart/2005/8/layout/cycle3" loCatId="cycl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098FDD78-30E4-4A80-9143-3085EEBF96C4}">
      <dgm:prSet/>
      <dgm:spPr/>
      <dgm:t>
        <a:bodyPr/>
        <a:lstStyle/>
        <a:p>
          <a:r>
            <a:rPr lang="ru-RU" b="1">
              <a:solidFill>
                <a:schemeClr val="bg2">
                  <a:lumMod val="10000"/>
                </a:schemeClr>
              </a:solidFill>
            </a:rPr>
            <a:t>МАУ ДК Гамма</a:t>
          </a:r>
        </a:p>
      </dgm:t>
    </dgm:pt>
    <dgm:pt modelId="{A9B8A5F4-C908-4624-9130-FACE0B226268}" type="parTrans" cxnId="{2FBF9700-6FEF-4F0E-B615-059D0F1FBE81}">
      <dgm:prSet/>
      <dgm:spPr/>
      <dgm:t>
        <a:bodyPr/>
        <a:lstStyle/>
        <a:p>
          <a:endParaRPr lang="ru-RU"/>
        </a:p>
      </dgm:t>
    </dgm:pt>
    <dgm:pt modelId="{EC88EBCE-746A-420F-A41C-6A3C692AD99E}" type="sibTrans" cxnId="{2FBF9700-6FEF-4F0E-B615-059D0F1FBE81}">
      <dgm:prSet/>
      <dgm:spPr/>
      <dgm:t>
        <a:bodyPr/>
        <a:lstStyle/>
        <a:p>
          <a:endParaRPr lang="ru-RU"/>
        </a:p>
      </dgm:t>
    </dgm:pt>
    <dgm:pt modelId="{74664D44-8208-4FAD-9CA6-BEBF6F8436B3}">
      <dgm:prSet/>
      <dgm:spPr/>
      <dgm:t>
        <a:bodyPr/>
        <a:lstStyle/>
        <a:p>
          <a:r>
            <a:rPr lang="ru-RU" b="1">
              <a:solidFill>
                <a:schemeClr val="bg2">
                  <a:lumMod val="10000"/>
                </a:schemeClr>
              </a:solidFill>
            </a:rPr>
            <a:t>МОУ ДО Станция туризма "Абрис</a:t>
          </a:r>
        </a:p>
      </dgm:t>
    </dgm:pt>
    <dgm:pt modelId="{65A66756-5F0C-49F8-B6AC-48842A7690F0}" type="parTrans" cxnId="{E244897C-FF83-40DF-A685-422AE30DCCAB}">
      <dgm:prSet/>
      <dgm:spPr/>
      <dgm:t>
        <a:bodyPr/>
        <a:lstStyle/>
        <a:p>
          <a:endParaRPr lang="ru-RU"/>
        </a:p>
      </dgm:t>
    </dgm:pt>
    <dgm:pt modelId="{60887492-BDD1-41B3-95E4-2AAFB2EA9D19}" type="sibTrans" cxnId="{E244897C-FF83-40DF-A685-422AE30DCCAB}">
      <dgm:prSet/>
      <dgm:spPr/>
      <dgm:t>
        <a:bodyPr/>
        <a:lstStyle/>
        <a:p>
          <a:endParaRPr lang="ru-RU"/>
        </a:p>
      </dgm:t>
    </dgm:pt>
    <dgm:pt modelId="{D7A8138A-3B25-431F-BB65-59F7498142C8}">
      <dgm:prSet/>
      <dgm:spPr/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Библиотека-филиал №18 ЦБС г.Ярославля </a:t>
          </a:r>
        </a:p>
      </dgm:t>
    </dgm:pt>
    <dgm:pt modelId="{6C0952E5-D4BA-4243-BA73-3E6608F38D5D}" type="parTrans" cxnId="{C1606CBA-200A-4F36-9342-371A2AA3D76E}">
      <dgm:prSet/>
      <dgm:spPr/>
      <dgm:t>
        <a:bodyPr/>
        <a:lstStyle/>
        <a:p>
          <a:endParaRPr lang="ru-RU"/>
        </a:p>
      </dgm:t>
    </dgm:pt>
    <dgm:pt modelId="{24921D3D-CF47-4089-8757-55F5C51060B4}" type="sibTrans" cxnId="{C1606CBA-200A-4F36-9342-371A2AA3D76E}">
      <dgm:prSet/>
      <dgm:spPr/>
      <dgm:t>
        <a:bodyPr/>
        <a:lstStyle/>
        <a:p>
          <a:endParaRPr lang="ru-RU"/>
        </a:p>
      </dgm:t>
    </dgm:pt>
    <dgm:pt modelId="{C34A57D4-7939-4319-9CBC-645C3337C4C7}">
      <dgm:prSet/>
      <dgm:spPr/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Школа искусств №8</a:t>
          </a:r>
        </a:p>
      </dgm:t>
    </dgm:pt>
    <dgm:pt modelId="{13798586-4BD7-4C4C-BA3E-77A54B008EAC}" type="parTrans" cxnId="{162920E3-BE36-43C8-A996-CBF21B0CBF6F}">
      <dgm:prSet/>
      <dgm:spPr/>
      <dgm:t>
        <a:bodyPr/>
        <a:lstStyle/>
        <a:p>
          <a:endParaRPr lang="ru-RU"/>
        </a:p>
      </dgm:t>
    </dgm:pt>
    <dgm:pt modelId="{FF72DE57-FE50-4A20-8159-F2114E9C8EC3}" type="sibTrans" cxnId="{162920E3-BE36-43C8-A996-CBF21B0CBF6F}">
      <dgm:prSet/>
      <dgm:spPr/>
      <dgm:t>
        <a:bodyPr/>
        <a:lstStyle/>
        <a:p>
          <a:endParaRPr lang="ru-RU"/>
        </a:p>
      </dgm:t>
    </dgm:pt>
    <dgm:pt modelId="{43CFCBEF-3802-4087-9E4B-B527A58C262F}">
      <dgm:prSet/>
      <dgm:spPr/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МУ центр физической культуры и спорта Медведь, спортивный комплекс Каучук</a:t>
          </a:r>
        </a:p>
      </dgm:t>
    </dgm:pt>
    <dgm:pt modelId="{ACE3877F-DD41-4316-9B51-3AA8D9198301}" type="parTrans" cxnId="{FD51C8C6-89EE-4594-8817-1443AF53C577}">
      <dgm:prSet/>
      <dgm:spPr/>
      <dgm:t>
        <a:bodyPr/>
        <a:lstStyle/>
        <a:p>
          <a:endParaRPr lang="ru-RU"/>
        </a:p>
      </dgm:t>
    </dgm:pt>
    <dgm:pt modelId="{B8735E6E-3DCE-454C-BDAF-0F719C62604A}" type="sibTrans" cxnId="{FD51C8C6-89EE-4594-8817-1443AF53C577}">
      <dgm:prSet/>
      <dgm:spPr/>
      <dgm:t>
        <a:bodyPr/>
        <a:lstStyle/>
        <a:p>
          <a:endParaRPr lang="ru-RU"/>
        </a:p>
      </dgm:t>
    </dgm:pt>
    <dgm:pt modelId="{3083FA29-9838-4FF1-B075-1FF57373AB2F}" type="pres">
      <dgm:prSet presAssocID="{A87E76B8-66B0-40E7-8264-C7243B1731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68483-E231-4C09-9A55-295A72971372}" type="pres">
      <dgm:prSet presAssocID="{A87E76B8-66B0-40E7-8264-C7243B173119}" presName="cycle" presStyleCnt="0"/>
      <dgm:spPr/>
    </dgm:pt>
    <dgm:pt modelId="{AD622EC1-2B29-4711-A87F-FEF3E78EBCC9}" type="pres">
      <dgm:prSet presAssocID="{098FDD78-30E4-4A80-9143-3085EEBF96C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7A9B8-756E-444E-968B-A189A39FEA74}" type="pres">
      <dgm:prSet presAssocID="{EC88EBCE-746A-420F-A41C-6A3C692AD99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8F79605-2367-41B8-9FD0-D95B618296A6}" type="pres">
      <dgm:prSet presAssocID="{74664D44-8208-4FAD-9CA6-BEBF6F8436B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6B9F2-E390-409F-8D36-EA94D7810903}" type="pres">
      <dgm:prSet presAssocID="{43CFCBEF-3802-4087-9E4B-B527A58C262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44375-C7AA-402E-A48E-9825B667505C}" type="pres">
      <dgm:prSet presAssocID="{C34A57D4-7939-4319-9CBC-645C3337C4C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01B2B-D990-408C-956F-8DB59E3BEC59}" type="pres">
      <dgm:prSet presAssocID="{D7A8138A-3B25-431F-BB65-59F7498142C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70D14-A2C2-4D41-8479-4CB7822E16D9}" type="presOf" srcId="{EC88EBCE-746A-420F-A41C-6A3C692AD99E}" destId="{F487A9B8-756E-444E-968B-A189A39FEA74}" srcOrd="0" destOrd="0" presId="urn:microsoft.com/office/officeart/2005/8/layout/cycle3"/>
    <dgm:cxn modelId="{2FBF9700-6FEF-4F0E-B615-059D0F1FBE81}" srcId="{A87E76B8-66B0-40E7-8264-C7243B173119}" destId="{098FDD78-30E4-4A80-9143-3085EEBF96C4}" srcOrd="0" destOrd="0" parTransId="{A9B8A5F4-C908-4624-9130-FACE0B226268}" sibTransId="{EC88EBCE-746A-420F-A41C-6A3C692AD99E}"/>
    <dgm:cxn modelId="{E244897C-FF83-40DF-A685-422AE30DCCAB}" srcId="{A87E76B8-66B0-40E7-8264-C7243B173119}" destId="{74664D44-8208-4FAD-9CA6-BEBF6F8436B3}" srcOrd="1" destOrd="0" parTransId="{65A66756-5F0C-49F8-B6AC-48842A7690F0}" sibTransId="{60887492-BDD1-41B3-95E4-2AAFB2EA9D19}"/>
    <dgm:cxn modelId="{57B0002E-FA28-4F76-B299-538B3A11DF8D}" type="presOf" srcId="{43CFCBEF-3802-4087-9E4B-B527A58C262F}" destId="{D996B9F2-E390-409F-8D36-EA94D7810903}" srcOrd="0" destOrd="0" presId="urn:microsoft.com/office/officeart/2005/8/layout/cycle3"/>
    <dgm:cxn modelId="{373032A7-B81A-437E-ABF6-9DC550AAFD69}" type="presOf" srcId="{D7A8138A-3B25-431F-BB65-59F7498142C8}" destId="{33D01B2B-D990-408C-956F-8DB59E3BEC59}" srcOrd="0" destOrd="0" presId="urn:microsoft.com/office/officeart/2005/8/layout/cycle3"/>
    <dgm:cxn modelId="{64D65A87-E38D-42AB-884A-81D94294FD6C}" type="presOf" srcId="{C34A57D4-7939-4319-9CBC-645C3337C4C7}" destId="{86144375-C7AA-402E-A48E-9825B667505C}" srcOrd="0" destOrd="0" presId="urn:microsoft.com/office/officeart/2005/8/layout/cycle3"/>
    <dgm:cxn modelId="{C1606CBA-200A-4F36-9342-371A2AA3D76E}" srcId="{A87E76B8-66B0-40E7-8264-C7243B173119}" destId="{D7A8138A-3B25-431F-BB65-59F7498142C8}" srcOrd="4" destOrd="0" parTransId="{6C0952E5-D4BA-4243-BA73-3E6608F38D5D}" sibTransId="{24921D3D-CF47-4089-8757-55F5C51060B4}"/>
    <dgm:cxn modelId="{FD51C8C6-89EE-4594-8817-1443AF53C577}" srcId="{A87E76B8-66B0-40E7-8264-C7243B173119}" destId="{43CFCBEF-3802-4087-9E4B-B527A58C262F}" srcOrd="2" destOrd="0" parTransId="{ACE3877F-DD41-4316-9B51-3AA8D9198301}" sibTransId="{B8735E6E-3DCE-454C-BDAF-0F719C62604A}"/>
    <dgm:cxn modelId="{8BFF585C-717F-4EE4-A6AD-FF79E166A658}" type="presOf" srcId="{098FDD78-30E4-4A80-9143-3085EEBF96C4}" destId="{AD622EC1-2B29-4711-A87F-FEF3E78EBCC9}" srcOrd="0" destOrd="0" presId="urn:microsoft.com/office/officeart/2005/8/layout/cycle3"/>
    <dgm:cxn modelId="{162920E3-BE36-43C8-A996-CBF21B0CBF6F}" srcId="{A87E76B8-66B0-40E7-8264-C7243B173119}" destId="{C34A57D4-7939-4319-9CBC-645C3337C4C7}" srcOrd="3" destOrd="0" parTransId="{13798586-4BD7-4C4C-BA3E-77A54B008EAC}" sibTransId="{FF72DE57-FE50-4A20-8159-F2114E9C8EC3}"/>
    <dgm:cxn modelId="{E99F089E-50C9-49A4-9699-C35B2C137B1C}" type="presOf" srcId="{74664D44-8208-4FAD-9CA6-BEBF6F8436B3}" destId="{78F79605-2367-41B8-9FD0-D95B618296A6}" srcOrd="0" destOrd="0" presId="urn:microsoft.com/office/officeart/2005/8/layout/cycle3"/>
    <dgm:cxn modelId="{DB4EA0EE-4BE6-49C4-BDA3-6D58506A66A5}" type="presOf" srcId="{A87E76B8-66B0-40E7-8264-C7243B173119}" destId="{3083FA29-9838-4FF1-B075-1FF57373AB2F}" srcOrd="0" destOrd="0" presId="urn:microsoft.com/office/officeart/2005/8/layout/cycle3"/>
    <dgm:cxn modelId="{767AE067-B5A2-4D18-92A0-84D876C7D6A0}" type="presParOf" srcId="{3083FA29-9838-4FF1-B075-1FF57373AB2F}" destId="{14568483-E231-4C09-9A55-295A72971372}" srcOrd="0" destOrd="0" presId="urn:microsoft.com/office/officeart/2005/8/layout/cycle3"/>
    <dgm:cxn modelId="{D04ED784-111C-4A6D-BC90-03D4E9BE817C}" type="presParOf" srcId="{14568483-E231-4C09-9A55-295A72971372}" destId="{AD622EC1-2B29-4711-A87F-FEF3E78EBCC9}" srcOrd="0" destOrd="0" presId="urn:microsoft.com/office/officeart/2005/8/layout/cycle3"/>
    <dgm:cxn modelId="{78E1C39A-95DA-4EB0-B1EE-8AB5B4D846F3}" type="presParOf" srcId="{14568483-E231-4C09-9A55-295A72971372}" destId="{F487A9B8-756E-444E-968B-A189A39FEA74}" srcOrd="1" destOrd="0" presId="urn:microsoft.com/office/officeart/2005/8/layout/cycle3"/>
    <dgm:cxn modelId="{4BB64CD9-AEE7-4F52-876F-B7442D36CED1}" type="presParOf" srcId="{14568483-E231-4C09-9A55-295A72971372}" destId="{78F79605-2367-41B8-9FD0-D95B618296A6}" srcOrd="2" destOrd="0" presId="urn:microsoft.com/office/officeart/2005/8/layout/cycle3"/>
    <dgm:cxn modelId="{D70E73B8-898C-4735-A95E-5E4F20987804}" type="presParOf" srcId="{14568483-E231-4C09-9A55-295A72971372}" destId="{D996B9F2-E390-409F-8D36-EA94D7810903}" srcOrd="3" destOrd="0" presId="urn:microsoft.com/office/officeart/2005/8/layout/cycle3"/>
    <dgm:cxn modelId="{BADEDD63-EC78-4887-9710-9AACE772CD3A}" type="presParOf" srcId="{14568483-E231-4C09-9A55-295A72971372}" destId="{86144375-C7AA-402E-A48E-9825B667505C}" srcOrd="4" destOrd="0" presId="urn:microsoft.com/office/officeart/2005/8/layout/cycle3"/>
    <dgm:cxn modelId="{97EC9767-39D6-4890-87B8-30EE6AEEE29D}" type="presParOf" srcId="{14568483-E231-4C09-9A55-295A72971372}" destId="{33D01B2B-D990-408C-956F-8DB59E3BEC5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8384A2-1150-48B1-B956-C9B7DE871700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3D7D49D-C2F9-4E0C-85EA-D65E4D7836AB}">
      <dgm:prSet custT="1"/>
      <dgm:spPr/>
      <dgm:t>
        <a:bodyPr/>
        <a:lstStyle/>
        <a:p>
          <a:pPr algn="ctr"/>
          <a:r>
            <a:rPr lang="ru-RU" altLang="ru-RU" sz="2800" b="1" dirty="0">
              <a:solidFill>
                <a:schemeClr val="accent3">
                  <a:lumMod val="75000"/>
                </a:schemeClr>
              </a:solidFill>
              <a:latin typeface="Fedra Sans Pro Book"/>
              <a:ea typeface="Fedra Sans Pro Light"/>
              <a:cs typeface="Fedra Sans Pro Light"/>
            </a:rPr>
            <a:t>Образ желаемого состояния ОО в итоге построения ЛРОС:</a:t>
          </a:r>
        </a:p>
      </dgm:t>
    </dgm:pt>
    <dgm:pt modelId="{60ECF561-570E-47A1-B02D-E355C104DC48}" type="parTrans" cxnId="{AF0A2F41-CF0A-4E64-A6B3-FC717E93260F}">
      <dgm:prSet/>
      <dgm:spPr/>
      <dgm:t>
        <a:bodyPr/>
        <a:lstStyle/>
        <a:p>
          <a:endParaRPr lang="ru-RU"/>
        </a:p>
      </dgm:t>
    </dgm:pt>
    <dgm:pt modelId="{78C7A102-B616-47C8-B54C-0F4BF94509D1}" type="sibTrans" cxnId="{AF0A2F41-CF0A-4E64-A6B3-FC717E93260F}">
      <dgm:prSet/>
      <dgm:spPr/>
      <dgm:t>
        <a:bodyPr/>
        <a:lstStyle/>
        <a:p>
          <a:endParaRPr lang="ru-RU"/>
        </a:p>
      </dgm:t>
    </dgm:pt>
    <dgm:pt modelId="{699F0E1A-F44F-471C-8370-D9FAE1E22AF5}" type="pres">
      <dgm:prSet presAssocID="{268384A2-1150-48B1-B956-C9B7DE8717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EFD822-2B77-4E12-AB33-1F806963A2F5}" type="pres">
      <dgm:prSet presAssocID="{33D7D49D-C2F9-4E0C-85EA-D65E4D7836AB}" presName="parentText" presStyleLbl="node1" presStyleIdx="0" presStyleCnt="1" custScaleX="95584" custScaleY="823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0A2F41-CF0A-4E64-A6B3-FC717E93260F}" srcId="{268384A2-1150-48B1-B956-C9B7DE871700}" destId="{33D7D49D-C2F9-4E0C-85EA-D65E4D7836AB}" srcOrd="0" destOrd="0" parTransId="{60ECF561-570E-47A1-B02D-E355C104DC48}" sibTransId="{78C7A102-B616-47C8-B54C-0F4BF94509D1}"/>
    <dgm:cxn modelId="{351E1EB1-687C-4B31-8319-397AD2C2E537}" type="presOf" srcId="{268384A2-1150-48B1-B956-C9B7DE871700}" destId="{699F0E1A-F44F-471C-8370-D9FAE1E22AF5}" srcOrd="0" destOrd="0" presId="urn:microsoft.com/office/officeart/2005/8/layout/vList2"/>
    <dgm:cxn modelId="{695065DB-C91D-4423-9684-F670D3F7AFC5}" type="presOf" srcId="{33D7D49D-C2F9-4E0C-85EA-D65E4D7836AB}" destId="{E2EFD822-2B77-4E12-AB33-1F806963A2F5}" srcOrd="0" destOrd="0" presId="urn:microsoft.com/office/officeart/2005/8/layout/vList2"/>
    <dgm:cxn modelId="{A47C1A40-C9EC-4021-8071-E4ABB80505CA}" type="presParOf" srcId="{699F0E1A-F44F-471C-8370-D9FAE1E22AF5}" destId="{E2EFD822-2B77-4E12-AB33-1F806963A2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659725-CB9B-499F-84A9-2696B1851E5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1E4F004-D85E-415E-8429-B63FC3AB3A53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Улучшение результатов деятельности ОО</a:t>
          </a:r>
          <a:endParaRPr lang="ru-RU" sz="3200" b="1" dirty="0"/>
        </a:p>
      </dgm:t>
    </dgm:pt>
    <dgm:pt modelId="{E48202B6-2D48-4F48-8C74-95AD67328F50}" type="parTrans" cxnId="{5EE376B1-2022-483A-ACD8-C6C7C7F42435}">
      <dgm:prSet/>
      <dgm:spPr/>
      <dgm:t>
        <a:bodyPr/>
        <a:lstStyle/>
        <a:p>
          <a:endParaRPr lang="ru-RU"/>
        </a:p>
      </dgm:t>
    </dgm:pt>
    <dgm:pt modelId="{0F6B0175-B073-46B5-BA62-843D85110600}" type="sibTrans" cxnId="{5EE376B1-2022-483A-ACD8-C6C7C7F42435}">
      <dgm:prSet/>
      <dgm:spPr/>
      <dgm:t>
        <a:bodyPr/>
        <a:lstStyle/>
        <a:p>
          <a:endParaRPr lang="ru-RU"/>
        </a:p>
      </dgm:t>
    </dgm:pt>
    <dgm:pt modelId="{27D06386-082F-4279-9D7F-0CAD816E26B9}">
      <dgm:prSet/>
      <dgm:spPr/>
      <dgm:t>
        <a:bodyPr/>
        <a:lstStyle/>
        <a:p>
          <a:r>
            <a:rPr lang="ru-RU" dirty="0" smtClean="0">
              <a:latin typeface="Times New Roman"/>
              <a:ea typeface="Calibri"/>
              <a:cs typeface="Times New Roman"/>
            </a:rPr>
            <a:t>Изменения обеспечат переход от </a:t>
          </a:r>
          <a:r>
            <a:rPr lang="ru-RU" dirty="0" err="1" smtClean="0">
              <a:latin typeface="Times New Roman"/>
              <a:ea typeface="Calibri"/>
              <a:cs typeface="Times New Roman"/>
            </a:rPr>
            <a:t>отборочно</a:t>
          </a:r>
          <a:r>
            <a:rPr lang="ru-RU" dirty="0" smtClean="0">
              <a:latin typeface="Times New Roman"/>
              <a:ea typeface="Calibri"/>
              <a:cs typeface="Times New Roman"/>
            </a:rPr>
            <a:t>-поточно-сегментной модели  к  интегративно-матричной  системе  управления. В  школе  будет  сформирован коллектив единомышленников, объединенных одной целью, а также обеспечено активное продуктивное взаимодействие  (родители –дети –педагоги-социальные партнеры). </a:t>
          </a:r>
          <a:endParaRPr lang="ru-RU" dirty="0">
            <a:latin typeface="Calibri"/>
            <a:ea typeface="Calibri"/>
            <a:cs typeface="Times New Roman"/>
          </a:endParaRPr>
        </a:p>
      </dgm:t>
    </dgm:pt>
    <dgm:pt modelId="{BA795273-DC74-40DF-B6E9-ABD2E5EDBBAA}" type="parTrans" cxnId="{47B84DCD-89B4-41E5-B73E-F42AFD5D8600}">
      <dgm:prSet/>
      <dgm:spPr/>
      <dgm:t>
        <a:bodyPr/>
        <a:lstStyle/>
        <a:p>
          <a:endParaRPr lang="ru-RU"/>
        </a:p>
      </dgm:t>
    </dgm:pt>
    <dgm:pt modelId="{5599FFEE-87B6-4FE0-AD53-2BDA778D2105}" type="sibTrans" cxnId="{47B84DCD-89B4-41E5-B73E-F42AFD5D8600}">
      <dgm:prSet/>
      <dgm:spPr/>
      <dgm:t>
        <a:bodyPr/>
        <a:lstStyle/>
        <a:p>
          <a:endParaRPr lang="ru-RU"/>
        </a:p>
      </dgm:t>
    </dgm:pt>
    <dgm:pt modelId="{A4132136-005B-41BC-9995-966C19CD0EDE}">
      <dgm:prSet/>
      <dgm:spPr/>
      <dgm:t>
        <a:bodyPr/>
        <a:lstStyle/>
        <a:p>
          <a:r>
            <a:rPr lang="ru-RU" smtClean="0">
              <a:latin typeface="Times New Roman"/>
              <a:ea typeface="Calibri"/>
              <a:cs typeface="Times New Roman"/>
            </a:rPr>
            <a:t>Принятие  решений  осуществляется  на  основе  консенсуса  между обучающимися, родителями, администрацией и педагогов.</a:t>
          </a:r>
          <a:endParaRPr lang="ru-RU" dirty="0">
            <a:latin typeface="Calibri"/>
            <a:ea typeface="Calibri"/>
            <a:cs typeface="Times New Roman"/>
          </a:endParaRPr>
        </a:p>
      </dgm:t>
    </dgm:pt>
    <dgm:pt modelId="{A86236C1-E42F-4316-A4C6-B2F98901FFFE}" type="parTrans" cxnId="{0C4EDFA7-83ED-4568-8100-41E912A25451}">
      <dgm:prSet/>
      <dgm:spPr/>
      <dgm:t>
        <a:bodyPr/>
        <a:lstStyle/>
        <a:p>
          <a:endParaRPr lang="ru-RU"/>
        </a:p>
      </dgm:t>
    </dgm:pt>
    <dgm:pt modelId="{29188837-61CC-4295-85B4-21E3862BABA7}" type="sibTrans" cxnId="{0C4EDFA7-83ED-4568-8100-41E912A25451}">
      <dgm:prSet/>
      <dgm:spPr/>
      <dgm:t>
        <a:bodyPr/>
        <a:lstStyle/>
        <a:p>
          <a:endParaRPr lang="ru-RU"/>
        </a:p>
      </dgm:t>
    </dgm:pt>
    <dgm:pt modelId="{638F24E7-681A-48ED-A2FA-0E1E07AD797C}">
      <dgm:prSet/>
      <dgm:spPr/>
      <dgm:t>
        <a:bodyPr/>
        <a:lstStyle/>
        <a:p>
          <a:r>
            <a:rPr lang="ru-RU" dirty="0" smtClean="0">
              <a:latin typeface="Times New Roman"/>
              <a:ea typeface="Calibri"/>
              <a:cs typeface="Times New Roman"/>
            </a:rPr>
            <a:t>Итогом реализации проекта  служит  </a:t>
          </a:r>
          <a:r>
            <a:rPr lang="ru-RU" dirty="0" err="1" smtClean="0">
              <a:latin typeface="Times New Roman"/>
              <a:ea typeface="Calibri"/>
              <a:cs typeface="Times New Roman"/>
            </a:rPr>
            <a:t>сформированность</a:t>
          </a:r>
          <a:r>
            <a:rPr lang="ru-RU" dirty="0" smtClean="0">
              <a:latin typeface="Times New Roman"/>
              <a:ea typeface="Calibri"/>
              <a:cs typeface="Times New Roman"/>
            </a:rPr>
            <a:t>  личностно развивающей образовательной среды «творческого»  типа  по парадигме «5С»: самоопределения, саморазвития, реализация </a:t>
          </a:r>
          <a:r>
            <a:rPr lang="ru-RU" dirty="0" err="1" smtClean="0">
              <a:latin typeface="Times New Roman"/>
              <a:ea typeface="Calibri"/>
              <a:cs typeface="Times New Roman"/>
            </a:rPr>
            <a:t>саморегуляции</a:t>
          </a:r>
          <a:r>
            <a:rPr lang="ru-RU" dirty="0" smtClean="0">
              <a:latin typeface="Times New Roman"/>
              <a:ea typeface="Calibri"/>
              <a:cs typeface="Times New Roman"/>
            </a:rPr>
            <a:t>, социализации и самореализации личности.</a:t>
          </a:r>
          <a:endParaRPr lang="ru-RU" dirty="0">
            <a:effectLst/>
            <a:latin typeface="Calibri"/>
            <a:ea typeface="Calibri"/>
            <a:cs typeface="Times New Roman"/>
          </a:endParaRPr>
        </a:p>
      </dgm:t>
    </dgm:pt>
    <dgm:pt modelId="{0753EE9A-5686-4C81-A88F-CD2B8DDC9748}" type="parTrans" cxnId="{3771992A-1CB3-4BFB-9583-75F5E9AC0F00}">
      <dgm:prSet/>
      <dgm:spPr/>
      <dgm:t>
        <a:bodyPr/>
        <a:lstStyle/>
        <a:p>
          <a:endParaRPr lang="ru-RU"/>
        </a:p>
      </dgm:t>
    </dgm:pt>
    <dgm:pt modelId="{3608AA52-B257-40C9-AE40-83EF82FB3FB2}" type="sibTrans" cxnId="{3771992A-1CB3-4BFB-9583-75F5E9AC0F00}">
      <dgm:prSet/>
      <dgm:spPr/>
      <dgm:t>
        <a:bodyPr/>
        <a:lstStyle/>
        <a:p>
          <a:endParaRPr lang="ru-RU"/>
        </a:p>
      </dgm:t>
    </dgm:pt>
    <dgm:pt modelId="{AF20A66C-6409-4049-B848-ECC62BBD1942}" type="pres">
      <dgm:prSet presAssocID="{5C659725-CB9B-499F-84A9-2696B1851E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338E36-D446-47D6-B55F-6480B5F35D55}" type="pres">
      <dgm:prSet presAssocID="{81E4F004-D85E-415E-8429-B63FC3AB3A53}" presName="parentText" presStyleLbl="node1" presStyleIdx="0" presStyleCnt="4" custScaleY="56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BC89C-C328-4324-A22C-2C2FD55C1FA2}" type="pres">
      <dgm:prSet presAssocID="{0F6B0175-B073-46B5-BA62-843D85110600}" presName="spacer" presStyleCnt="0"/>
      <dgm:spPr/>
    </dgm:pt>
    <dgm:pt modelId="{1A4D68DC-49A6-4787-9F17-EE0DDE221709}" type="pres">
      <dgm:prSet presAssocID="{27D06386-082F-4279-9D7F-0CAD816E26B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0632D-E2FA-44AC-AF44-8D53DDBB1914}" type="pres">
      <dgm:prSet presAssocID="{5599FFEE-87B6-4FE0-AD53-2BDA778D2105}" presName="spacer" presStyleCnt="0"/>
      <dgm:spPr/>
    </dgm:pt>
    <dgm:pt modelId="{5E9810AF-BA9B-497E-B0F9-04739D4D4758}" type="pres">
      <dgm:prSet presAssocID="{A4132136-005B-41BC-9995-966C19CD0E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435F8-37AB-4563-90CC-F48CBE42946B}" type="pres">
      <dgm:prSet presAssocID="{29188837-61CC-4295-85B4-21E3862BABA7}" presName="spacer" presStyleCnt="0"/>
      <dgm:spPr/>
    </dgm:pt>
    <dgm:pt modelId="{0CABBC9F-114D-4F1F-935D-299B3589D3B6}" type="pres">
      <dgm:prSet presAssocID="{638F24E7-681A-48ED-A2FA-0E1E07AD797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705116-71B8-459A-9BD0-125BA4BEA8D6}" type="presOf" srcId="{81E4F004-D85E-415E-8429-B63FC3AB3A53}" destId="{AD338E36-D446-47D6-B55F-6480B5F35D55}" srcOrd="0" destOrd="0" presId="urn:microsoft.com/office/officeart/2005/8/layout/vList2"/>
    <dgm:cxn modelId="{A7F43AC2-37C3-49BF-86F6-0A0FFE10F366}" type="presOf" srcId="{27D06386-082F-4279-9D7F-0CAD816E26B9}" destId="{1A4D68DC-49A6-4787-9F17-EE0DDE221709}" srcOrd="0" destOrd="0" presId="urn:microsoft.com/office/officeart/2005/8/layout/vList2"/>
    <dgm:cxn modelId="{5EE376B1-2022-483A-ACD8-C6C7C7F42435}" srcId="{5C659725-CB9B-499F-84A9-2696B1851E5C}" destId="{81E4F004-D85E-415E-8429-B63FC3AB3A53}" srcOrd="0" destOrd="0" parTransId="{E48202B6-2D48-4F48-8C74-95AD67328F50}" sibTransId="{0F6B0175-B073-46B5-BA62-843D85110600}"/>
    <dgm:cxn modelId="{47B84DCD-89B4-41E5-B73E-F42AFD5D8600}" srcId="{5C659725-CB9B-499F-84A9-2696B1851E5C}" destId="{27D06386-082F-4279-9D7F-0CAD816E26B9}" srcOrd="1" destOrd="0" parTransId="{BA795273-DC74-40DF-B6E9-ABD2E5EDBBAA}" sibTransId="{5599FFEE-87B6-4FE0-AD53-2BDA778D2105}"/>
    <dgm:cxn modelId="{3771992A-1CB3-4BFB-9583-75F5E9AC0F00}" srcId="{5C659725-CB9B-499F-84A9-2696B1851E5C}" destId="{638F24E7-681A-48ED-A2FA-0E1E07AD797C}" srcOrd="3" destOrd="0" parTransId="{0753EE9A-5686-4C81-A88F-CD2B8DDC9748}" sibTransId="{3608AA52-B257-40C9-AE40-83EF82FB3FB2}"/>
    <dgm:cxn modelId="{3637D195-978C-4491-8AB5-1F5BC2E08AB4}" type="presOf" srcId="{638F24E7-681A-48ED-A2FA-0E1E07AD797C}" destId="{0CABBC9F-114D-4F1F-935D-299B3589D3B6}" srcOrd="0" destOrd="0" presId="urn:microsoft.com/office/officeart/2005/8/layout/vList2"/>
    <dgm:cxn modelId="{38FB902F-7629-4B5A-A299-E2314047CCCD}" type="presOf" srcId="{A4132136-005B-41BC-9995-966C19CD0EDE}" destId="{5E9810AF-BA9B-497E-B0F9-04739D4D4758}" srcOrd="0" destOrd="0" presId="urn:microsoft.com/office/officeart/2005/8/layout/vList2"/>
    <dgm:cxn modelId="{0C4EDFA7-83ED-4568-8100-41E912A25451}" srcId="{5C659725-CB9B-499F-84A9-2696B1851E5C}" destId="{A4132136-005B-41BC-9995-966C19CD0EDE}" srcOrd="2" destOrd="0" parTransId="{A86236C1-E42F-4316-A4C6-B2F98901FFFE}" sibTransId="{29188837-61CC-4295-85B4-21E3862BABA7}"/>
    <dgm:cxn modelId="{52DDA991-8908-4DBE-864B-300C71D54B16}" type="presOf" srcId="{5C659725-CB9B-499F-84A9-2696B1851E5C}" destId="{AF20A66C-6409-4049-B848-ECC62BBD1942}" srcOrd="0" destOrd="0" presId="urn:microsoft.com/office/officeart/2005/8/layout/vList2"/>
    <dgm:cxn modelId="{245953E6-1019-4C9F-927E-37EF372B109D}" type="presParOf" srcId="{AF20A66C-6409-4049-B848-ECC62BBD1942}" destId="{AD338E36-D446-47D6-B55F-6480B5F35D55}" srcOrd="0" destOrd="0" presId="urn:microsoft.com/office/officeart/2005/8/layout/vList2"/>
    <dgm:cxn modelId="{2B1121F3-DD27-4F56-A6BC-8282D64FFE0D}" type="presParOf" srcId="{AF20A66C-6409-4049-B848-ECC62BBD1942}" destId="{9ADBC89C-C328-4324-A22C-2C2FD55C1FA2}" srcOrd="1" destOrd="0" presId="urn:microsoft.com/office/officeart/2005/8/layout/vList2"/>
    <dgm:cxn modelId="{AF0EAAC3-FCCD-46BC-A777-5E83BFA5AEE9}" type="presParOf" srcId="{AF20A66C-6409-4049-B848-ECC62BBD1942}" destId="{1A4D68DC-49A6-4787-9F17-EE0DDE221709}" srcOrd="2" destOrd="0" presId="urn:microsoft.com/office/officeart/2005/8/layout/vList2"/>
    <dgm:cxn modelId="{A650DBA9-77C5-41C2-8CB9-105DA181D540}" type="presParOf" srcId="{AF20A66C-6409-4049-B848-ECC62BBD1942}" destId="{AE40632D-E2FA-44AC-AF44-8D53DDBB1914}" srcOrd="3" destOrd="0" presId="urn:microsoft.com/office/officeart/2005/8/layout/vList2"/>
    <dgm:cxn modelId="{E25DDBA3-E6B8-4BA0-BA86-975A1EC2DA81}" type="presParOf" srcId="{AF20A66C-6409-4049-B848-ECC62BBD1942}" destId="{5E9810AF-BA9B-497E-B0F9-04739D4D4758}" srcOrd="4" destOrd="0" presId="urn:microsoft.com/office/officeart/2005/8/layout/vList2"/>
    <dgm:cxn modelId="{CF7F133A-77A8-4E46-BDA6-C090868A6EAC}" type="presParOf" srcId="{AF20A66C-6409-4049-B848-ECC62BBD1942}" destId="{587435F8-37AB-4563-90CC-F48CBE42946B}" srcOrd="5" destOrd="0" presId="urn:microsoft.com/office/officeart/2005/8/layout/vList2"/>
    <dgm:cxn modelId="{A961819D-B58D-4D0E-B678-3A2DACA59519}" type="presParOf" srcId="{AF20A66C-6409-4049-B848-ECC62BBD1942}" destId="{0CABBC9F-114D-4F1F-935D-299B3589D3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2E2277-5485-4C2D-8FCF-285D907E05A1}" type="doc">
      <dgm:prSet loTypeId="urn:microsoft.com/office/officeart/2005/8/layout/hList7" loCatId="list" qsTypeId="urn:microsoft.com/office/officeart/2005/8/quickstyle/3d2" qsCatId="3D" csTypeId="urn:microsoft.com/office/officeart/2005/8/colors/accent3_4" csCatId="accent3" phldr="1"/>
      <dgm:spPr/>
    </dgm:pt>
    <dgm:pt modelId="{49AD1FEC-5B69-4222-AE7A-F97FBBE53D74}">
      <dgm:prSet phldrT="[Текст]" custT="1"/>
      <dgm:spPr/>
      <dgm:t>
        <a:bodyPr/>
        <a:lstStyle/>
        <a:p>
          <a:pPr algn="ctr"/>
          <a:endParaRPr lang="ru-RU" sz="2400" b="1" dirty="0"/>
        </a:p>
        <a:p>
          <a:pPr algn="ctr"/>
          <a:endParaRPr lang="ru-RU" sz="2400" b="1" dirty="0"/>
        </a:p>
        <a:p>
          <a:pPr algn="l"/>
          <a:endParaRPr lang="ru-RU" sz="2400" b="1" dirty="0" smtClean="0"/>
        </a:p>
        <a:p>
          <a:pPr algn="ctr"/>
          <a:r>
            <a:rPr lang="ru-RU" sz="2400" b="1" dirty="0" smtClean="0"/>
            <a:t>ПРОДУКТЫ</a:t>
          </a:r>
        </a:p>
        <a:p>
          <a:pPr algn="l"/>
          <a:r>
            <a:rPr lang="ru-RU" sz="1600" b="1" dirty="0" smtClean="0">
              <a:effectLst/>
              <a:latin typeface="Times New Roman"/>
              <a:ea typeface="Calibri"/>
              <a:cs typeface="Times New Roman"/>
            </a:rPr>
            <a:t>Блок нормативных </a:t>
          </a:r>
          <a:r>
            <a:rPr lang="ru-RU" sz="1400" b="1" dirty="0" smtClean="0">
              <a:effectLst/>
              <a:latin typeface="Times New Roman"/>
              <a:ea typeface="Calibri"/>
              <a:cs typeface="Times New Roman"/>
            </a:rPr>
            <a:t>документов, направленных на реализацию проекта;</a:t>
          </a:r>
          <a:endParaRPr lang="ru-RU" sz="1400" b="1" dirty="0" smtClean="0">
            <a:effectLst/>
            <a:latin typeface="Calibri"/>
            <a:ea typeface="Calibri"/>
            <a:cs typeface="Times New Roman"/>
          </a:endParaRPr>
        </a:p>
        <a:p>
          <a:pPr algn="l"/>
          <a:r>
            <a:rPr lang="ru-RU" sz="1400" b="1" dirty="0" smtClean="0">
              <a:effectLst/>
              <a:latin typeface="Times New Roman"/>
              <a:ea typeface="Calibri"/>
              <a:cs typeface="Times New Roman"/>
            </a:rPr>
            <a:t>Модель ЛРОС на основе создания саморазвивающихся детско-взрослых сообществ и «5С»;</a:t>
          </a:r>
          <a:endParaRPr lang="ru-RU" sz="1400" b="1" dirty="0" smtClean="0">
            <a:effectLst/>
            <a:latin typeface="Calibri"/>
            <a:ea typeface="Calibri"/>
            <a:cs typeface="Times New Roman"/>
          </a:endParaRPr>
        </a:p>
        <a:p>
          <a:pPr algn="l"/>
          <a:r>
            <a:rPr lang="ru-RU" sz="1400" b="1" dirty="0" smtClean="0">
              <a:effectLst/>
              <a:latin typeface="Times New Roman"/>
              <a:ea typeface="Calibri"/>
              <a:cs typeface="Times New Roman"/>
            </a:rPr>
            <a:t>Ресурсный пакет (материалы по разработке и реализации проекта);</a:t>
          </a:r>
          <a:endParaRPr lang="ru-RU" sz="1400" b="1" dirty="0" smtClean="0">
            <a:effectLst/>
            <a:latin typeface="Calibri"/>
            <a:ea typeface="Calibri"/>
            <a:cs typeface="Times New Roman"/>
          </a:endParaRPr>
        </a:p>
        <a:p>
          <a:pPr algn="l"/>
          <a:r>
            <a:rPr lang="ru-RU" sz="1400" b="1" dirty="0" smtClean="0">
              <a:effectLst/>
              <a:latin typeface="Times New Roman"/>
              <a:ea typeface="Calibri"/>
              <a:cs typeface="Times New Roman"/>
            </a:rPr>
            <a:t>Новые развивающиеся зоны для взаимодействия, проявления креативности и творчества.</a:t>
          </a:r>
          <a:endParaRPr lang="ru-RU" sz="1400" b="1" dirty="0" smtClean="0"/>
        </a:p>
        <a:p>
          <a:pPr algn="ctr"/>
          <a:endParaRPr lang="ru-RU" sz="2400" b="1" dirty="0"/>
        </a:p>
        <a:p>
          <a:pPr algn="l"/>
          <a:r>
            <a:rPr lang="ru-RU" sz="1400" dirty="0" smtClean="0"/>
            <a:t>-</a:t>
          </a:r>
          <a:endParaRPr lang="ru-RU" sz="1100" dirty="0"/>
        </a:p>
      </dgm:t>
    </dgm:pt>
    <dgm:pt modelId="{577A4664-3479-4706-A8E6-1BC62D3BDFD0}" type="parTrans" cxnId="{5CE220B6-AFB2-421F-9605-473003FB3E1B}">
      <dgm:prSet/>
      <dgm:spPr/>
      <dgm:t>
        <a:bodyPr/>
        <a:lstStyle/>
        <a:p>
          <a:endParaRPr lang="ru-RU"/>
        </a:p>
      </dgm:t>
    </dgm:pt>
    <dgm:pt modelId="{2EF5907F-7A0B-456D-B1D2-582F133DC26F}" type="sibTrans" cxnId="{5CE220B6-AFB2-421F-9605-473003FB3E1B}">
      <dgm:prSet/>
      <dgm:spPr/>
      <dgm:t>
        <a:bodyPr/>
        <a:lstStyle/>
        <a:p>
          <a:endParaRPr lang="ru-RU"/>
        </a:p>
      </dgm:t>
    </dgm:pt>
    <dgm:pt modelId="{1B6619D6-8887-48FA-8DDF-46B294D446BF}">
      <dgm:prSet phldrT="[Текст]" custT="1"/>
      <dgm:spPr/>
      <dgm:t>
        <a:bodyPr/>
        <a:lstStyle/>
        <a:p>
          <a:pPr algn="ctr"/>
          <a:endParaRPr lang="ru-RU" sz="1600" dirty="0" smtClean="0">
            <a:solidFill>
              <a:schemeClr val="bg2">
                <a:lumMod val="10000"/>
              </a:schemeClr>
            </a:solidFill>
          </a:endParaRPr>
        </a:p>
        <a:p>
          <a:pPr algn="ctr"/>
          <a:endParaRPr lang="ru-RU" sz="1600" dirty="0" smtClean="0">
            <a:solidFill>
              <a:schemeClr val="bg2">
                <a:lumMod val="10000"/>
              </a:schemeClr>
            </a:solidFill>
          </a:endParaRPr>
        </a:p>
        <a:p>
          <a:pPr algn="ctr"/>
          <a:endParaRPr lang="ru-RU" sz="2000" b="1" dirty="0" smtClean="0">
            <a:solidFill>
              <a:schemeClr val="bg2">
                <a:lumMod val="10000"/>
              </a:schemeClr>
            </a:solidFill>
          </a:endParaRPr>
        </a:p>
        <a:p>
          <a:pPr algn="ctr"/>
          <a:endParaRPr lang="ru-RU" sz="2000" b="1" dirty="0" smtClean="0">
            <a:solidFill>
              <a:schemeClr val="bg2">
                <a:lumMod val="10000"/>
              </a:schemeClr>
            </a:solidFill>
          </a:endParaRPr>
        </a:p>
        <a:p>
          <a:pPr algn="ctr"/>
          <a:endParaRPr lang="ru-RU" sz="2000" b="1" dirty="0" smtClean="0">
            <a:solidFill>
              <a:schemeClr val="bg2">
                <a:lumMod val="10000"/>
              </a:schemeClr>
            </a:solidFill>
          </a:endParaRPr>
        </a:p>
        <a:p>
          <a:pPr algn="ctr"/>
          <a:endParaRPr lang="ru-RU" sz="2000" b="1" dirty="0" smtClean="0">
            <a:solidFill>
              <a:schemeClr val="bg2">
                <a:lumMod val="10000"/>
              </a:schemeClr>
            </a:solidFill>
          </a:endParaRPr>
        </a:p>
        <a:p>
          <a:pPr algn="ctr"/>
          <a:endParaRPr lang="ru-RU" sz="2000" b="1" dirty="0" smtClean="0">
            <a:solidFill>
              <a:schemeClr val="bg2">
                <a:lumMod val="10000"/>
              </a:schemeClr>
            </a:solidFill>
          </a:endParaRPr>
        </a:p>
        <a:p>
          <a:pPr algn="ctr"/>
          <a:endParaRPr lang="ru-RU" sz="2000" b="1" dirty="0" smtClean="0">
            <a:solidFill>
              <a:schemeClr val="bg2">
                <a:lumMod val="10000"/>
              </a:schemeClr>
            </a:solidFill>
          </a:endParaRPr>
        </a:p>
        <a:p>
          <a:pPr algn="ctr"/>
          <a:endParaRPr lang="ru-RU" sz="2000" b="1" dirty="0" smtClean="0">
            <a:solidFill>
              <a:schemeClr val="bg2">
                <a:lumMod val="10000"/>
              </a:schemeClr>
            </a:solidFill>
          </a:endParaRPr>
        </a:p>
        <a:p>
          <a:pPr algn="ctr"/>
          <a:endParaRPr lang="ru-RU" sz="2000" b="1" dirty="0" smtClean="0">
            <a:solidFill>
              <a:schemeClr val="accent3">
                <a:lumMod val="50000"/>
              </a:schemeClr>
            </a:solidFill>
          </a:endParaRPr>
        </a:p>
        <a:p>
          <a:pPr algn="ctr"/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ЭФФЕКТЫ</a:t>
          </a:r>
        </a:p>
        <a:p>
          <a:pPr algn="l"/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Times New Roman"/>
            </a:rPr>
            <a:t>Новый образ школы и среды развития ребенка;</a:t>
          </a:r>
        </a:p>
        <a:p>
          <a:pPr algn="l"/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Times New Roman"/>
            </a:rPr>
            <a:t>Современная и мотивированная команда участников образовательных отношений;</a:t>
          </a:r>
        </a:p>
        <a:p>
          <a:pPr algn="l"/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Times New Roman"/>
            </a:rPr>
            <a:t>Устойчивое школьное сообщество;</a:t>
          </a:r>
        </a:p>
        <a:p>
          <a:pPr algn="l"/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Times New Roman"/>
            </a:rPr>
            <a:t>Повышение авторитета школы в глазах родителей (законных представителей) и местного сообщества;</a:t>
          </a:r>
        </a:p>
        <a:p>
          <a:pPr algn="l"/>
          <a:r>
            <a: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Times New Roman"/>
            </a:rPr>
            <a:t>Привлечение инвестиций. </a:t>
          </a:r>
        </a:p>
        <a:p>
          <a:pPr algn="l"/>
          <a:endParaRPr lang="ru-RU" sz="2000" b="1" dirty="0" smtClean="0">
            <a:solidFill>
              <a:schemeClr val="accent3">
                <a:lumMod val="50000"/>
              </a:schemeClr>
            </a:solidFill>
            <a:latin typeface="Times New Roman"/>
            <a:ea typeface="Calibri"/>
            <a:cs typeface="Times New Roman"/>
          </a:endParaRPr>
        </a:p>
        <a:p>
          <a:pPr algn="l"/>
          <a:endParaRPr lang="ru-RU" sz="2000" b="1" dirty="0" smtClean="0">
            <a:solidFill>
              <a:schemeClr val="bg2">
                <a:lumMod val="10000"/>
              </a:schemeClr>
            </a:solidFill>
          </a:endParaRPr>
        </a:p>
        <a:p>
          <a:pPr algn="ctr"/>
          <a:endParaRPr lang="ru-RU" sz="2000" b="1" dirty="0" smtClean="0">
            <a:solidFill>
              <a:schemeClr val="bg2">
                <a:lumMod val="10000"/>
              </a:schemeClr>
            </a:solidFill>
          </a:endParaRPr>
        </a:p>
        <a:p>
          <a:pPr algn="l"/>
          <a:endParaRPr lang="ru-RU" sz="1400" b="0" dirty="0" smtClean="0">
            <a:solidFill>
              <a:schemeClr val="bg2">
                <a:lumMod val="10000"/>
              </a:schemeClr>
            </a:solidFill>
          </a:endParaRPr>
        </a:p>
        <a:p>
          <a:pPr algn="ctr"/>
          <a:endParaRPr lang="ru-RU" sz="2000" b="1" dirty="0" smtClean="0">
            <a:solidFill>
              <a:schemeClr val="bg2">
                <a:lumMod val="10000"/>
              </a:schemeClr>
            </a:solidFill>
          </a:endParaRPr>
        </a:p>
        <a:p>
          <a:pPr algn="l"/>
          <a:endParaRPr lang="ru-RU" sz="1600" dirty="0" smtClean="0">
            <a:solidFill>
              <a:schemeClr val="bg2">
                <a:lumMod val="10000"/>
              </a:schemeClr>
            </a:solidFill>
          </a:endParaRPr>
        </a:p>
        <a:p>
          <a:pPr algn="l"/>
          <a:endParaRPr lang="ru-RU" sz="1600" dirty="0" smtClean="0">
            <a:solidFill>
              <a:schemeClr val="bg2">
                <a:lumMod val="10000"/>
              </a:schemeClr>
            </a:solidFill>
          </a:endParaRPr>
        </a:p>
        <a:p>
          <a:pPr algn="ctr"/>
          <a:endParaRPr lang="ru-RU" sz="800" dirty="0" smtClean="0"/>
        </a:p>
        <a:p>
          <a:pPr algn="ctr"/>
          <a:endParaRPr lang="ru-RU" sz="800" dirty="0"/>
        </a:p>
        <a:p>
          <a:pPr algn="l"/>
          <a:r>
            <a:rPr lang="ru-RU" sz="800" dirty="0" smtClean="0"/>
            <a:t>-</a:t>
          </a:r>
          <a:endParaRPr lang="ru-RU" sz="800" dirty="0"/>
        </a:p>
        <a:p>
          <a:pPr algn="l"/>
          <a:endParaRPr lang="ru-RU" sz="800" dirty="0"/>
        </a:p>
        <a:p>
          <a:pPr algn="l"/>
          <a:endParaRPr lang="ru-RU" sz="800" dirty="0"/>
        </a:p>
      </dgm:t>
    </dgm:pt>
    <dgm:pt modelId="{781F2978-C4CF-4033-9775-2E86992601E8}" type="parTrans" cxnId="{F2D021C6-29F2-4882-8216-309B546F65C2}">
      <dgm:prSet/>
      <dgm:spPr/>
      <dgm:t>
        <a:bodyPr/>
        <a:lstStyle/>
        <a:p>
          <a:endParaRPr lang="ru-RU"/>
        </a:p>
      </dgm:t>
    </dgm:pt>
    <dgm:pt modelId="{4038108D-8471-48E4-8D65-03F6579A0BD1}" type="sibTrans" cxnId="{F2D021C6-29F2-4882-8216-309B546F65C2}">
      <dgm:prSet/>
      <dgm:spPr/>
      <dgm:t>
        <a:bodyPr/>
        <a:lstStyle/>
        <a:p>
          <a:endParaRPr lang="ru-RU"/>
        </a:p>
      </dgm:t>
    </dgm:pt>
    <dgm:pt modelId="{18C0C941-4E15-41A0-BBA9-0740DFFE1C84}" type="pres">
      <dgm:prSet presAssocID="{9B2E2277-5485-4C2D-8FCF-285D907E05A1}" presName="Name0" presStyleCnt="0">
        <dgm:presLayoutVars>
          <dgm:dir/>
          <dgm:resizeHandles val="exact"/>
        </dgm:presLayoutVars>
      </dgm:prSet>
      <dgm:spPr/>
    </dgm:pt>
    <dgm:pt modelId="{A35A8238-CDD1-4E46-89BB-B6205B39C664}" type="pres">
      <dgm:prSet presAssocID="{9B2E2277-5485-4C2D-8FCF-285D907E05A1}" presName="fgShape" presStyleLbl="fgShp" presStyleIdx="0" presStyleCnt="1" custFlipVert="0" custScaleX="2452" custScaleY="95822"/>
      <dgm:spPr/>
    </dgm:pt>
    <dgm:pt modelId="{268E89DA-D94B-474D-82FC-C3030939FDC6}" type="pres">
      <dgm:prSet presAssocID="{9B2E2277-5485-4C2D-8FCF-285D907E05A1}" presName="linComp" presStyleCnt="0"/>
      <dgm:spPr/>
    </dgm:pt>
    <dgm:pt modelId="{1C15AC55-7ADF-4610-A3AF-B57B97D00A29}" type="pres">
      <dgm:prSet presAssocID="{49AD1FEC-5B69-4222-AE7A-F97FBBE53D74}" presName="compNode" presStyleCnt="0"/>
      <dgm:spPr/>
    </dgm:pt>
    <dgm:pt modelId="{897B73C0-F134-4E3D-944F-5E81A1821A71}" type="pres">
      <dgm:prSet presAssocID="{49AD1FEC-5B69-4222-AE7A-F97FBBE53D74}" presName="bkgdShape" presStyleLbl="node1" presStyleIdx="0" presStyleCnt="2"/>
      <dgm:spPr/>
      <dgm:t>
        <a:bodyPr/>
        <a:lstStyle/>
        <a:p>
          <a:endParaRPr lang="ru-RU"/>
        </a:p>
      </dgm:t>
    </dgm:pt>
    <dgm:pt modelId="{7B6453A4-1F57-4D36-A6BB-C11D5708B9F6}" type="pres">
      <dgm:prSet presAssocID="{49AD1FEC-5B69-4222-AE7A-F97FBBE53D7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7D033-8322-4021-9EB6-426491518A0D}" type="pres">
      <dgm:prSet presAssocID="{49AD1FEC-5B69-4222-AE7A-F97FBBE53D74}" presName="invisiNode" presStyleLbl="node1" presStyleIdx="0" presStyleCnt="2"/>
      <dgm:spPr/>
    </dgm:pt>
    <dgm:pt modelId="{B20DCC84-5B2C-4F29-A9FD-B7CEBAAEA821}" type="pres">
      <dgm:prSet presAssocID="{49AD1FEC-5B69-4222-AE7A-F97FBBE53D74}" presName="imagNode" presStyleLbl="fgImgPlace1" presStyleIdx="0" presStyleCnt="2" custLinFactNeighborX="1626" custLinFactNeighborY="-34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049BB0A-22E5-414B-9AB4-B7299B99DEE1}" type="pres">
      <dgm:prSet presAssocID="{2EF5907F-7A0B-456D-B1D2-582F133DC2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825CDF-7CD1-4C48-8497-72A2BE919EA2}" type="pres">
      <dgm:prSet presAssocID="{1B6619D6-8887-48FA-8DDF-46B294D446BF}" presName="compNode" presStyleCnt="0"/>
      <dgm:spPr/>
    </dgm:pt>
    <dgm:pt modelId="{33555D3F-6C6A-41F9-AB40-AB6E7F0A6EAA}" type="pres">
      <dgm:prSet presAssocID="{1B6619D6-8887-48FA-8DDF-46B294D446BF}" presName="bkgdShape" presStyleLbl="node1" presStyleIdx="1" presStyleCnt="2" custLinFactNeighborX="2555"/>
      <dgm:spPr/>
      <dgm:t>
        <a:bodyPr/>
        <a:lstStyle/>
        <a:p>
          <a:endParaRPr lang="ru-RU"/>
        </a:p>
      </dgm:t>
    </dgm:pt>
    <dgm:pt modelId="{ECEF3DF5-3661-44B8-8956-CC413219A89D}" type="pres">
      <dgm:prSet presAssocID="{1B6619D6-8887-48FA-8DDF-46B294D446BF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5661D-64E3-4BFA-A4C0-0D5C4A59A47B}" type="pres">
      <dgm:prSet presAssocID="{1B6619D6-8887-48FA-8DDF-46B294D446BF}" presName="invisiNode" presStyleLbl="node1" presStyleIdx="1" presStyleCnt="2"/>
      <dgm:spPr/>
    </dgm:pt>
    <dgm:pt modelId="{B7708BCA-FBFD-46DC-A292-7A89DAD77B14}" type="pres">
      <dgm:prSet presAssocID="{1B6619D6-8887-48FA-8DDF-46B294D446BF}" presName="imagNode" presStyleLbl="fgImgPlace1" presStyleIdx="1" presStyleCnt="2" custLinFactNeighborX="-713" custLinFactNeighborY="209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AA99C978-2456-44AB-A7CB-770A4B58E550}" type="presOf" srcId="{9B2E2277-5485-4C2D-8FCF-285D907E05A1}" destId="{18C0C941-4E15-41A0-BBA9-0740DFFE1C84}" srcOrd="0" destOrd="0" presId="urn:microsoft.com/office/officeart/2005/8/layout/hList7"/>
    <dgm:cxn modelId="{F9B92A34-684D-466A-BAB7-D2CD33712C5C}" type="presOf" srcId="{1B6619D6-8887-48FA-8DDF-46B294D446BF}" destId="{ECEF3DF5-3661-44B8-8956-CC413219A89D}" srcOrd="1" destOrd="0" presId="urn:microsoft.com/office/officeart/2005/8/layout/hList7"/>
    <dgm:cxn modelId="{F2D021C6-29F2-4882-8216-309B546F65C2}" srcId="{9B2E2277-5485-4C2D-8FCF-285D907E05A1}" destId="{1B6619D6-8887-48FA-8DDF-46B294D446BF}" srcOrd="1" destOrd="0" parTransId="{781F2978-C4CF-4033-9775-2E86992601E8}" sibTransId="{4038108D-8471-48E4-8D65-03F6579A0BD1}"/>
    <dgm:cxn modelId="{2F413AD0-DE21-4464-A195-8BA3A5B48134}" type="presOf" srcId="{49AD1FEC-5B69-4222-AE7A-F97FBBE53D74}" destId="{7B6453A4-1F57-4D36-A6BB-C11D5708B9F6}" srcOrd="1" destOrd="0" presId="urn:microsoft.com/office/officeart/2005/8/layout/hList7"/>
    <dgm:cxn modelId="{4B98843E-D55C-40D8-B0C2-E3504FE2049C}" type="presOf" srcId="{49AD1FEC-5B69-4222-AE7A-F97FBBE53D74}" destId="{897B73C0-F134-4E3D-944F-5E81A1821A71}" srcOrd="0" destOrd="0" presId="urn:microsoft.com/office/officeart/2005/8/layout/hList7"/>
    <dgm:cxn modelId="{5CE220B6-AFB2-421F-9605-473003FB3E1B}" srcId="{9B2E2277-5485-4C2D-8FCF-285D907E05A1}" destId="{49AD1FEC-5B69-4222-AE7A-F97FBBE53D74}" srcOrd="0" destOrd="0" parTransId="{577A4664-3479-4706-A8E6-1BC62D3BDFD0}" sibTransId="{2EF5907F-7A0B-456D-B1D2-582F133DC26F}"/>
    <dgm:cxn modelId="{C041F7D6-3369-4F52-ABA8-D29E1AB9902F}" type="presOf" srcId="{2EF5907F-7A0B-456D-B1D2-582F133DC26F}" destId="{B049BB0A-22E5-414B-9AB4-B7299B99DEE1}" srcOrd="0" destOrd="0" presId="urn:microsoft.com/office/officeart/2005/8/layout/hList7"/>
    <dgm:cxn modelId="{B34D60EF-B996-4A33-B9E9-6920E607A7F2}" type="presOf" srcId="{1B6619D6-8887-48FA-8DDF-46B294D446BF}" destId="{33555D3F-6C6A-41F9-AB40-AB6E7F0A6EAA}" srcOrd="0" destOrd="0" presId="urn:microsoft.com/office/officeart/2005/8/layout/hList7"/>
    <dgm:cxn modelId="{10C11CD2-6D1B-436C-A908-D4C9EDDD65A7}" type="presParOf" srcId="{18C0C941-4E15-41A0-BBA9-0740DFFE1C84}" destId="{A35A8238-CDD1-4E46-89BB-B6205B39C664}" srcOrd="0" destOrd="0" presId="urn:microsoft.com/office/officeart/2005/8/layout/hList7"/>
    <dgm:cxn modelId="{17B828D5-3696-4BFF-A64E-4A4255DF3B41}" type="presParOf" srcId="{18C0C941-4E15-41A0-BBA9-0740DFFE1C84}" destId="{268E89DA-D94B-474D-82FC-C3030939FDC6}" srcOrd="1" destOrd="0" presId="urn:microsoft.com/office/officeart/2005/8/layout/hList7"/>
    <dgm:cxn modelId="{38B6A71E-7D7A-487F-9A10-15F14668AF43}" type="presParOf" srcId="{268E89DA-D94B-474D-82FC-C3030939FDC6}" destId="{1C15AC55-7ADF-4610-A3AF-B57B97D00A29}" srcOrd="0" destOrd="0" presId="urn:microsoft.com/office/officeart/2005/8/layout/hList7"/>
    <dgm:cxn modelId="{87ACD413-2777-429A-808A-AB6A198C2B01}" type="presParOf" srcId="{1C15AC55-7ADF-4610-A3AF-B57B97D00A29}" destId="{897B73C0-F134-4E3D-944F-5E81A1821A71}" srcOrd="0" destOrd="0" presId="urn:microsoft.com/office/officeart/2005/8/layout/hList7"/>
    <dgm:cxn modelId="{37027A3D-5222-47AC-A38F-107A4B7A1B32}" type="presParOf" srcId="{1C15AC55-7ADF-4610-A3AF-B57B97D00A29}" destId="{7B6453A4-1F57-4D36-A6BB-C11D5708B9F6}" srcOrd="1" destOrd="0" presId="urn:microsoft.com/office/officeart/2005/8/layout/hList7"/>
    <dgm:cxn modelId="{C1558082-59CB-4CD9-9C4B-151754964035}" type="presParOf" srcId="{1C15AC55-7ADF-4610-A3AF-B57B97D00A29}" destId="{84F7D033-8322-4021-9EB6-426491518A0D}" srcOrd="2" destOrd="0" presId="urn:microsoft.com/office/officeart/2005/8/layout/hList7"/>
    <dgm:cxn modelId="{469F3D02-0089-4799-95F1-BAE5B13C5470}" type="presParOf" srcId="{1C15AC55-7ADF-4610-A3AF-B57B97D00A29}" destId="{B20DCC84-5B2C-4F29-A9FD-B7CEBAAEA821}" srcOrd="3" destOrd="0" presId="urn:microsoft.com/office/officeart/2005/8/layout/hList7"/>
    <dgm:cxn modelId="{CA7FBABC-C43D-4237-9D8E-1BC5E2A7FF6A}" type="presParOf" srcId="{268E89DA-D94B-474D-82FC-C3030939FDC6}" destId="{B049BB0A-22E5-414B-9AB4-B7299B99DEE1}" srcOrd="1" destOrd="0" presId="urn:microsoft.com/office/officeart/2005/8/layout/hList7"/>
    <dgm:cxn modelId="{D5914FA8-25FF-4D89-888A-FD7E9F24529F}" type="presParOf" srcId="{268E89DA-D94B-474D-82FC-C3030939FDC6}" destId="{78825CDF-7CD1-4C48-8497-72A2BE919EA2}" srcOrd="2" destOrd="0" presId="urn:microsoft.com/office/officeart/2005/8/layout/hList7"/>
    <dgm:cxn modelId="{DB00E1C9-0BE5-4066-8A8E-3838DAC19330}" type="presParOf" srcId="{78825CDF-7CD1-4C48-8497-72A2BE919EA2}" destId="{33555D3F-6C6A-41F9-AB40-AB6E7F0A6EAA}" srcOrd="0" destOrd="0" presId="urn:microsoft.com/office/officeart/2005/8/layout/hList7"/>
    <dgm:cxn modelId="{CDED84FF-C090-4890-B253-B1BE922AD4D5}" type="presParOf" srcId="{78825CDF-7CD1-4C48-8497-72A2BE919EA2}" destId="{ECEF3DF5-3661-44B8-8956-CC413219A89D}" srcOrd="1" destOrd="0" presId="urn:microsoft.com/office/officeart/2005/8/layout/hList7"/>
    <dgm:cxn modelId="{5793D369-E35B-4E1F-97EA-A117D8363A3E}" type="presParOf" srcId="{78825CDF-7CD1-4C48-8497-72A2BE919EA2}" destId="{F9E5661D-64E3-4BFA-A4C0-0D5C4A59A47B}" srcOrd="2" destOrd="0" presId="urn:microsoft.com/office/officeart/2005/8/layout/hList7"/>
    <dgm:cxn modelId="{DA9AC2E3-F245-48AF-8F8B-130EDB6A0EED}" type="presParOf" srcId="{78825CDF-7CD1-4C48-8497-72A2BE919EA2}" destId="{B7708BCA-FBFD-46DC-A292-7A89DAD77B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AADF68-9F83-4052-968C-0E9AA776C493}" type="doc">
      <dgm:prSet loTypeId="urn:microsoft.com/office/officeart/2005/8/layout/chevron2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34FFA5F-787C-42EF-96C3-97C64350D431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2E82AB03-2E63-47C0-96C8-9145D39116D6}" type="parTrans" cxnId="{E361A7BE-4C04-47B3-8E3F-429384C0E436}">
      <dgm:prSet/>
      <dgm:spPr/>
      <dgm:t>
        <a:bodyPr/>
        <a:lstStyle/>
        <a:p>
          <a:endParaRPr lang="ru-RU"/>
        </a:p>
      </dgm:t>
    </dgm:pt>
    <dgm:pt modelId="{4BEDCD02-75C1-44AF-8B1D-4237DEAC1FEE}" type="sibTrans" cxnId="{E361A7BE-4C04-47B3-8E3F-429384C0E436}">
      <dgm:prSet/>
      <dgm:spPr/>
      <dgm:t>
        <a:bodyPr/>
        <a:lstStyle/>
        <a:p>
          <a:endParaRPr lang="ru-RU"/>
        </a:p>
      </dgm:t>
    </dgm:pt>
    <dgm:pt modelId="{7CD7B650-16D8-44C8-A104-999F7A4CDAFC}">
      <dgm:prSet phldrT="[Текст]"/>
      <dgm:spPr/>
      <dgm:t>
        <a:bodyPr/>
        <a:lstStyle/>
        <a:p>
          <a:r>
            <a:rPr lang="ru-RU" dirty="0"/>
            <a:t>Локально-нормативные акты </a:t>
          </a:r>
          <a:r>
            <a:rPr lang="ru-RU" dirty="0" smtClean="0"/>
            <a:t>(Положение о детско-взрослых </a:t>
          </a:r>
          <a:r>
            <a:rPr lang="ru-RU" dirty="0"/>
            <a:t>саморазвивающихся </a:t>
          </a:r>
          <a:r>
            <a:rPr lang="ru-RU" dirty="0" smtClean="0"/>
            <a:t>сообществах, ПОС)</a:t>
          </a:r>
          <a:endParaRPr lang="ru-RU" dirty="0"/>
        </a:p>
      </dgm:t>
    </dgm:pt>
    <dgm:pt modelId="{502C88BC-DB55-4C34-B8B4-77972FC76F9B}" type="parTrans" cxnId="{E5C921B0-C659-47FB-9378-1DCC7FB1116B}">
      <dgm:prSet/>
      <dgm:spPr/>
      <dgm:t>
        <a:bodyPr/>
        <a:lstStyle/>
        <a:p>
          <a:endParaRPr lang="ru-RU"/>
        </a:p>
      </dgm:t>
    </dgm:pt>
    <dgm:pt modelId="{EFD9DB03-E168-4A41-B35C-B1BA533C453F}" type="sibTrans" cxnId="{E5C921B0-C659-47FB-9378-1DCC7FB1116B}">
      <dgm:prSet/>
      <dgm:spPr/>
      <dgm:t>
        <a:bodyPr/>
        <a:lstStyle/>
        <a:p>
          <a:endParaRPr lang="ru-RU"/>
        </a:p>
      </dgm:t>
    </dgm:pt>
    <dgm:pt modelId="{75201F53-2F26-4C5A-9ACD-DB67A0AA443F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6374A4DB-AC55-4D9D-BD2B-9F1E2C3CC540}" type="parTrans" cxnId="{92CAD0C5-D502-45BE-80F5-17C74F470B81}">
      <dgm:prSet/>
      <dgm:spPr/>
      <dgm:t>
        <a:bodyPr/>
        <a:lstStyle/>
        <a:p>
          <a:endParaRPr lang="ru-RU"/>
        </a:p>
      </dgm:t>
    </dgm:pt>
    <dgm:pt modelId="{C235CAD8-6D51-4325-A87F-2F06F7353898}" type="sibTrans" cxnId="{92CAD0C5-D502-45BE-80F5-17C74F470B81}">
      <dgm:prSet/>
      <dgm:spPr/>
      <dgm:t>
        <a:bodyPr/>
        <a:lstStyle/>
        <a:p>
          <a:endParaRPr lang="ru-RU"/>
        </a:p>
      </dgm:t>
    </dgm:pt>
    <dgm:pt modelId="{E2725D0F-CA13-4CAF-BF13-B814505DF67B}">
      <dgm:prSet phldrT="[Текст]"/>
      <dgm:spPr/>
      <dgm:t>
        <a:bodyPr/>
        <a:lstStyle/>
        <a:p>
          <a:r>
            <a:rPr lang="ru-RU" sz="2300"/>
            <a:t>ОБРАТНАЯ СВЯЗЬ: </a:t>
          </a:r>
          <a:endParaRPr lang="ru-RU" sz="2300" dirty="0"/>
        </a:p>
      </dgm:t>
    </dgm:pt>
    <dgm:pt modelId="{EEDEB118-7607-42FE-A515-3AE92338470D}" type="parTrans" cxnId="{583FF0F8-EB39-4CA1-A094-D6D08067A13B}">
      <dgm:prSet/>
      <dgm:spPr/>
      <dgm:t>
        <a:bodyPr/>
        <a:lstStyle/>
        <a:p>
          <a:endParaRPr lang="ru-RU"/>
        </a:p>
      </dgm:t>
    </dgm:pt>
    <dgm:pt modelId="{84B8703B-E71B-475F-9531-0D3DB4ACBE8E}" type="sibTrans" cxnId="{583FF0F8-EB39-4CA1-A094-D6D08067A13B}">
      <dgm:prSet/>
      <dgm:spPr/>
      <dgm:t>
        <a:bodyPr/>
        <a:lstStyle/>
        <a:p>
          <a:endParaRPr lang="ru-RU"/>
        </a:p>
      </dgm:t>
    </dgm:pt>
    <dgm:pt modelId="{B9A3F439-230A-45AC-96E1-8EC77F88E27C}">
      <dgm:prSet phldrT="[Текст]" custT="1"/>
      <dgm:spPr/>
      <dgm:t>
        <a:bodyPr/>
        <a:lstStyle/>
        <a:p>
          <a:r>
            <a:rPr lang="en-US" sz="1800" dirty="0"/>
            <a:t>ONLINE</a:t>
          </a:r>
          <a:r>
            <a:rPr lang="ru-RU" sz="1800" dirty="0"/>
            <a:t>: АНКЕТИРОВАНИЕ, </a:t>
          </a:r>
          <a:r>
            <a:rPr lang="ru-RU" sz="1800" dirty="0" smtClean="0"/>
            <a:t>ОПРОС (СОЦИАЛЬНЫЕ СЕТИ)</a:t>
          </a:r>
          <a:endParaRPr lang="ru-RU" sz="1800" dirty="0"/>
        </a:p>
      </dgm:t>
    </dgm:pt>
    <dgm:pt modelId="{742B1033-5EEC-4F91-9974-AFE7EE277F89}" type="parTrans" cxnId="{C2DF37CC-83E0-4B9A-AAB9-FFF4CB0B8F61}">
      <dgm:prSet/>
      <dgm:spPr/>
      <dgm:t>
        <a:bodyPr/>
        <a:lstStyle/>
        <a:p>
          <a:endParaRPr lang="ru-RU"/>
        </a:p>
      </dgm:t>
    </dgm:pt>
    <dgm:pt modelId="{2113DBFD-223A-473A-8319-9F24B4CB4EA2}" type="sibTrans" cxnId="{C2DF37CC-83E0-4B9A-AAB9-FFF4CB0B8F61}">
      <dgm:prSet/>
      <dgm:spPr/>
      <dgm:t>
        <a:bodyPr/>
        <a:lstStyle/>
        <a:p>
          <a:endParaRPr lang="ru-RU"/>
        </a:p>
      </dgm:t>
    </dgm:pt>
    <dgm:pt modelId="{93A94A05-B247-4001-93A5-A1256C0C4579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AF372EC5-0D17-4A1D-8656-8408AE9166F2}" type="parTrans" cxnId="{CD52922C-FC07-4DC1-8E52-9973CE0B3365}">
      <dgm:prSet/>
      <dgm:spPr/>
      <dgm:t>
        <a:bodyPr/>
        <a:lstStyle/>
        <a:p>
          <a:endParaRPr lang="ru-RU"/>
        </a:p>
      </dgm:t>
    </dgm:pt>
    <dgm:pt modelId="{619A8331-0CBC-4924-AC4B-47D4882E0FB8}" type="sibTrans" cxnId="{CD52922C-FC07-4DC1-8E52-9973CE0B3365}">
      <dgm:prSet/>
      <dgm:spPr/>
      <dgm:t>
        <a:bodyPr/>
        <a:lstStyle/>
        <a:p>
          <a:endParaRPr lang="ru-RU"/>
        </a:p>
      </dgm:t>
    </dgm:pt>
    <dgm:pt modelId="{C18DCEAD-0D2C-434A-B802-663ECDD9C738}">
      <dgm:prSet phldrT="[Текст]" custT="1"/>
      <dgm:spPr/>
      <dgm:t>
        <a:bodyPr/>
        <a:lstStyle/>
        <a:p>
          <a:pPr>
            <a:buClr>
              <a:srgbClr val="F69200"/>
            </a:buClr>
            <a:buSzPct val="100000"/>
            <a:buFont typeface="Arial" panose="020B0604020202020204" pitchFamily="34" charset="0"/>
            <a:buNone/>
          </a:pPr>
          <a:r>
            <a:rPr lang="ru-RU" altLang="ru-RU" sz="2100" dirty="0">
              <a:solidFill>
                <a:schemeClr val="bg2">
                  <a:lumMod val="10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Работа ПОС будет сопровождаться ответственными </a:t>
          </a:r>
          <a:r>
            <a:rPr lang="ru-RU" altLang="ru-RU" sz="2100" dirty="0" smtClean="0">
              <a:solidFill>
                <a:schemeClr val="bg2">
                  <a:lumMod val="10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лицами </a:t>
          </a:r>
          <a:r>
            <a:rPr lang="ru-RU" altLang="ru-RU" sz="1200" dirty="0" smtClean="0">
              <a:solidFill>
                <a:schemeClr val="bg2">
                  <a:lumMod val="10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(анализ результатов деятельности обучающихся и педагогов на основе диагностики; выбор педагогической стратегии; формирование ПОС; обучение технологиям ПС; реализация ПС) </a:t>
          </a:r>
          <a:endParaRPr lang="ru-RU" sz="1200" dirty="0">
            <a:solidFill>
              <a:schemeClr val="bg2">
                <a:lumMod val="10000"/>
              </a:schemeClr>
            </a:solidFill>
          </a:endParaRPr>
        </a:p>
      </dgm:t>
    </dgm:pt>
    <dgm:pt modelId="{9577D8E1-1169-4325-84B2-AE2301566563}" type="parTrans" cxnId="{BBFA33ED-7E31-43F5-BAE1-5B4B728F7602}">
      <dgm:prSet/>
      <dgm:spPr/>
      <dgm:t>
        <a:bodyPr/>
        <a:lstStyle/>
        <a:p>
          <a:endParaRPr lang="ru-RU"/>
        </a:p>
      </dgm:t>
    </dgm:pt>
    <dgm:pt modelId="{98B4964D-CD5A-44D8-80E4-41AAA4894235}" type="sibTrans" cxnId="{BBFA33ED-7E31-43F5-BAE1-5B4B728F7602}">
      <dgm:prSet/>
      <dgm:spPr/>
      <dgm:t>
        <a:bodyPr/>
        <a:lstStyle/>
        <a:p>
          <a:endParaRPr lang="ru-RU"/>
        </a:p>
      </dgm:t>
    </dgm:pt>
    <dgm:pt modelId="{397F16C2-4787-4E32-8A87-8C4FD7A2CA05}">
      <dgm:prSet phldrT="[Текст]" custT="1"/>
      <dgm:spPr/>
      <dgm:t>
        <a:bodyPr/>
        <a:lstStyle/>
        <a:p>
          <a:r>
            <a:rPr lang="en-US" sz="1800" dirty="0"/>
            <a:t>OFFLINE</a:t>
          </a:r>
          <a:r>
            <a:rPr lang="ru-RU" sz="1800" dirty="0"/>
            <a:t>: БЕСЕДЫ, СЕМИНАРЫ</a:t>
          </a:r>
        </a:p>
      </dgm:t>
    </dgm:pt>
    <dgm:pt modelId="{B6387925-2946-441B-81C6-792AAFF499A6}" type="parTrans" cxnId="{5B1DAEE0-60AF-4034-8492-F67D0DBAC457}">
      <dgm:prSet/>
      <dgm:spPr/>
      <dgm:t>
        <a:bodyPr/>
        <a:lstStyle/>
        <a:p>
          <a:endParaRPr lang="ru-RU"/>
        </a:p>
      </dgm:t>
    </dgm:pt>
    <dgm:pt modelId="{76344454-DAF3-4EE6-83EF-2E16C5C97961}" type="sibTrans" cxnId="{5B1DAEE0-60AF-4034-8492-F67D0DBAC457}">
      <dgm:prSet/>
      <dgm:spPr/>
      <dgm:t>
        <a:bodyPr/>
        <a:lstStyle/>
        <a:p>
          <a:endParaRPr lang="ru-RU"/>
        </a:p>
      </dgm:t>
    </dgm:pt>
    <dgm:pt modelId="{36054B08-3A6A-4A47-A52F-5F1A69F20802}">
      <dgm:prSet/>
      <dgm:spPr/>
      <dgm:t>
        <a:bodyPr/>
        <a:lstStyle/>
        <a:p>
          <a:r>
            <a:rPr lang="ru-RU" dirty="0"/>
            <a:t>4</a:t>
          </a:r>
        </a:p>
      </dgm:t>
    </dgm:pt>
    <dgm:pt modelId="{857A6B8D-D0E9-4595-9D20-8A93813A4709}" type="parTrans" cxnId="{3474C8B8-2773-451C-A6F0-35FC4CE22D87}">
      <dgm:prSet/>
      <dgm:spPr/>
      <dgm:t>
        <a:bodyPr/>
        <a:lstStyle/>
        <a:p>
          <a:endParaRPr lang="ru-RU"/>
        </a:p>
      </dgm:t>
    </dgm:pt>
    <dgm:pt modelId="{03B630A5-DA14-4113-A666-C559B81A1E54}" type="sibTrans" cxnId="{3474C8B8-2773-451C-A6F0-35FC4CE22D87}">
      <dgm:prSet/>
      <dgm:spPr/>
      <dgm:t>
        <a:bodyPr/>
        <a:lstStyle/>
        <a:p>
          <a:endParaRPr lang="ru-RU"/>
        </a:p>
      </dgm:t>
    </dgm:pt>
    <dgm:pt modelId="{5929891A-19FD-4171-9B51-2C17370888A9}">
      <dgm:prSet/>
      <dgm:spPr/>
      <dgm:t>
        <a:bodyPr/>
        <a:lstStyle/>
        <a:p>
          <a:pPr>
            <a:buClr>
              <a:srgbClr val="F69200"/>
            </a:buClr>
            <a:buSzPct val="100000"/>
            <a:buFont typeface="Arial" panose="020B0604020202020204" pitchFamily="34" charset="0"/>
            <a:buNone/>
          </a:pPr>
          <a:r>
            <a:rPr lang="ru-RU" altLang="ru-RU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Модель наставничества будет реализована в детско-взрослых саморазвивающихся сообществах и при работе с педагогическими кадрами.</a:t>
          </a:r>
          <a:endParaRPr lang="ru-RU" dirty="0"/>
        </a:p>
      </dgm:t>
    </dgm:pt>
    <dgm:pt modelId="{487D32CD-4371-4325-9153-772725A6EF26}" type="parTrans" cxnId="{0831F618-B985-4075-989C-AA655B53A14B}">
      <dgm:prSet/>
      <dgm:spPr/>
      <dgm:t>
        <a:bodyPr/>
        <a:lstStyle/>
        <a:p>
          <a:endParaRPr lang="ru-RU"/>
        </a:p>
      </dgm:t>
    </dgm:pt>
    <dgm:pt modelId="{4F0EFAF3-306A-4CE3-AE03-70D5CBB4CA5D}" type="sibTrans" cxnId="{0831F618-B985-4075-989C-AA655B53A14B}">
      <dgm:prSet/>
      <dgm:spPr/>
      <dgm:t>
        <a:bodyPr/>
        <a:lstStyle/>
        <a:p>
          <a:endParaRPr lang="ru-RU"/>
        </a:p>
      </dgm:t>
    </dgm:pt>
    <dgm:pt modelId="{BD1A43F7-780B-4B5D-A6C4-AFD138D3A64A}" type="pres">
      <dgm:prSet presAssocID="{90AADF68-9F83-4052-968C-0E9AA776C4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9C829-F9EA-4D90-A743-BECD9764A272}" type="pres">
      <dgm:prSet presAssocID="{A34FFA5F-787C-42EF-96C3-97C64350D431}" presName="composite" presStyleCnt="0"/>
      <dgm:spPr/>
      <dgm:t>
        <a:bodyPr/>
        <a:lstStyle/>
        <a:p>
          <a:endParaRPr lang="ru-RU"/>
        </a:p>
      </dgm:t>
    </dgm:pt>
    <dgm:pt modelId="{9494B652-5FFC-42CD-AA60-F5B8AB9D732F}" type="pres">
      <dgm:prSet presAssocID="{A34FFA5F-787C-42EF-96C3-97C64350D43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D190B-11E4-4936-A0A1-A111E71EC1BB}" type="pres">
      <dgm:prSet presAssocID="{A34FFA5F-787C-42EF-96C3-97C64350D431}" presName="descendantText" presStyleLbl="alignAcc1" presStyleIdx="0" presStyleCnt="4" custLinFactNeighborX="746" custLinFactNeighborY="-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046E8-C228-4B2C-84E6-7EF9841A7E36}" type="pres">
      <dgm:prSet presAssocID="{4BEDCD02-75C1-44AF-8B1D-4237DEAC1FEE}" presName="sp" presStyleCnt="0"/>
      <dgm:spPr/>
      <dgm:t>
        <a:bodyPr/>
        <a:lstStyle/>
        <a:p>
          <a:endParaRPr lang="ru-RU"/>
        </a:p>
      </dgm:t>
    </dgm:pt>
    <dgm:pt modelId="{68DA1A8E-01EC-48CC-9A98-319DB7E0C8CD}" type="pres">
      <dgm:prSet presAssocID="{75201F53-2F26-4C5A-9ACD-DB67A0AA443F}" presName="composite" presStyleCnt="0"/>
      <dgm:spPr/>
      <dgm:t>
        <a:bodyPr/>
        <a:lstStyle/>
        <a:p>
          <a:endParaRPr lang="ru-RU"/>
        </a:p>
      </dgm:t>
    </dgm:pt>
    <dgm:pt modelId="{541B73B6-E719-4072-91F4-FBE11CBBEA9A}" type="pres">
      <dgm:prSet presAssocID="{75201F53-2F26-4C5A-9ACD-DB67A0AA443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5E050-6FC8-4F16-BC5C-7644A73F6F7B}" type="pres">
      <dgm:prSet presAssocID="{75201F53-2F26-4C5A-9ACD-DB67A0AA443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E5C29-95F2-4BCC-9E00-EF11663A0470}" type="pres">
      <dgm:prSet presAssocID="{C235CAD8-6D51-4325-A87F-2F06F7353898}" presName="sp" presStyleCnt="0"/>
      <dgm:spPr/>
      <dgm:t>
        <a:bodyPr/>
        <a:lstStyle/>
        <a:p>
          <a:endParaRPr lang="ru-RU"/>
        </a:p>
      </dgm:t>
    </dgm:pt>
    <dgm:pt modelId="{CB7B9E08-1D64-40DC-9AFE-BB25E1D6D98F}" type="pres">
      <dgm:prSet presAssocID="{93A94A05-B247-4001-93A5-A1256C0C4579}" presName="composite" presStyleCnt="0"/>
      <dgm:spPr/>
      <dgm:t>
        <a:bodyPr/>
        <a:lstStyle/>
        <a:p>
          <a:endParaRPr lang="ru-RU"/>
        </a:p>
      </dgm:t>
    </dgm:pt>
    <dgm:pt modelId="{A2C0A0EA-4093-4D07-90D2-F333D181C24B}" type="pres">
      <dgm:prSet presAssocID="{93A94A05-B247-4001-93A5-A1256C0C457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3DF25-ED31-4D9E-B935-88F4B9DCB533}" type="pres">
      <dgm:prSet presAssocID="{93A94A05-B247-4001-93A5-A1256C0C4579}" presName="descendantText" presStyleLbl="alignAcc1" presStyleIdx="2" presStyleCnt="4" custLinFactNeighborX="37" custLinFactNeighborY="-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8E7BD-1081-40CA-A1B4-AE07DB70D1E7}" type="pres">
      <dgm:prSet presAssocID="{619A8331-0CBC-4924-AC4B-47D4882E0FB8}" presName="sp" presStyleCnt="0"/>
      <dgm:spPr/>
      <dgm:t>
        <a:bodyPr/>
        <a:lstStyle/>
        <a:p>
          <a:endParaRPr lang="ru-RU"/>
        </a:p>
      </dgm:t>
    </dgm:pt>
    <dgm:pt modelId="{9B1952A8-3305-48E6-8551-7B5430691EB9}" type="pres">
      <dgm:prSet presAssocID="{36054B08-3A6A-4A47-A52F-5F1A69F20802}" presName="composite" presStyleCnt="0"/>
      <dgm:spPr/>
      <dgm:t>
        <a:bodyPr/>
        <a:lstStyle/>
        <a:p>
          <a:endParaRPr lang="ru-RU"/>
        </a:p>
      </dgm:t>
    </dgm:pt>
    <dgm:pt modelId="{A8F0ABCA-CCBD-455A-A2C3-DA9C1CC701BA}" type="pres">
      <dgm:prSet presAssocID="{36054B08-3A6A-4A47-A52F-5F1A69F2080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6C132-5A07-47B9-9924-897C9E235F47}" type="pres">
      <dgm:prSet presAssocID="{36054B08-3A6A-4A47-A52F-5F1A69F2080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46E08-06DF-4B31-931C-1B455D99D852}" type="presOf" srcId="{E2725D0F-CA13-4CAF-BF13-B814505DF67B}" destId="{E2A5E050-6FC8-4F16-BC5C-7644A73F6F7B}" srcOrd="0" destOrd="0" presId="urn:microsoft.com/office/officeart/2005/8/layout/chevron2"/>
    <dgm:cxn modelId="{583FF0F8-EB39-4CA1-A094-D6D08067A13B}" srcId="{75201F53-2F26-4C5A-9ACD-DB67A0AA443F}" destId="{E2725D0F-CA13-4CAF-BF13-B814505DF67B}" srcOrd="0" destOrd="0" parTransId="{EEDEB118-7607-42FE-A515-3AE92338470D}" sibTransId="{84B8703B-E71B-475F-9531-0D3DB4ACBE8E}"/>
    <dgm:cxn modelId="{3474C8B8-2773-451C-A6F0-35FC4CE22D87}" srcId="{90AADF68-9F83-4052-968C-0E9AA776C493}" destId="{36054B08-3A6A-4A47-A52F-5F1A69F20802}" srcOrd="3" destOrd="0" parTransId="{857A6B8D-D0E9-4595-9D20-8A93813A4709}" sibTransId="{03B630A5-DA14-4113-A666-C559B81A1E54}"/>
    <dgm:cxn modelId="{0831F618-B985-4075-989C-AA655B53A14B}" srcId="{36054B08-3A6A-4A47-A52F-5F1A69F20802}" destId="{5929891A-19FD-4171-9B51-2C17370888A9}" srcOrd="0" destOrd="0" parTransId="{487D32CD-4371-4325-9153-772725A6EF26}" sibTransId="{4F0EFAF3-306A-4CE3-AE03-70D5CBB4CA5D}"/>
    <dgm:cxn modelId="{FC75C269-B733-4FD8-BF69-4FC4B53ABC05}" type="presOf" srcId="{397F16C2-4787-4E32-8A87-8C4FD7A2CA05}" destId="{E2A5E050-6FC8-4F16-BC5C-7644A73F6F7B}" srcOrd="0" destOrd="1" presId="urn:microsoft.com/office/officeart/2005/8/layout/chevron2"/>
    <dgm:cxn modelId="{E361A7BE-4C04-47B3-8E3F-429384C0E436}" srcId="{90AADF68-9F83-4052-968C-0E9AA776C493}" destId="{A34FFA5F-787C-42EF-96C3-97C64350D431}" srcOrd="0" destOrd="0" parTransId="{2E82AB03-2E63-47C0-96C8-9145D39116D6}" sibTransId="{4BEDCD02-75C1-44AF-8B1D-4237DEAC1FEE}"/>
    <dgm:cxn modelId="{AF9B93EC-4A3D-48CC-9061-51397A5AECCB}" type="presOf" srcId="{75201F53-2F26-4C5A-9ACD-DB67A0AA443F}" destId="{541B73B6-E719-4072-91F4-FBE11CBBEA9A}" srcOrd="0" destOrd="0" presId="urn:microsoft.com/office/officeart/2005/8/layout/chevron2"/>
    <dgm:cxn modelId="{92CAD0C5-D502-45BE-80F5-17C74F470B81}" srcId="{90AADF68-9F83-4052-968C-0E9AA776C493}" destId="{75201F53-2F26-4C5A-9ACD-DB67A0AA443F}" srcOrd="1" destOrd="0" parTransId="{6374A4DB-AC55-4D9D-BD2B-9F1E2C3CC540}" sibTransId="{C235CAD8-6D51-4325-A87F-2F06F7353898}"/>
    <dgm:cxn modelId="{EA3AFEC3-3491-4BCC-B534-6E31B8F0C94B}" type="presOf" srcId="{C18DCEAD-0D2C-434A-B802-663ECDD9C738}" destId="{49E3DF25-ED31-4D9E-B935-88F4B9DCB533}" srcOrd="0" destOrd="0" presId="urn:microsoft.com/office/officeart/2005/8/layout/chevron2"/>
    <dgm:cxn modelId="{BDC25925-880C-4EA9-A5D9-0D79317477EB}" type="presOf" srcId="{7CD7B650-16D8-44C8-A104-999F7A4CDAFC}" destId="{040D190B-11E4-4936-A0A1-A111E71EC1BB}" srcOrd="0" destOrd="0" presId="urn:microsoft.com/office/officeart/2005/8/layout/chevron2"/>
    <dgm:cxn modelId="{BBFA33ED-7E31-43F5-BAE1-5B4B728F7602}" srcId="{93A94A05-B247-4001-93A5-A1256C0C4579}" destId="{C18DCEAD-0D2C-434A-B802-663ECDD9C738}" srcOrd="0" destOrd="0" parTransId="{9577D8E1-1169-4325-84B2-AE2301566563}" sibTransId="{98B4964D-CD5A-44D8-80E4-41AAA4894235}"/>
    <dgm:cxn modelId="{E5C921B0-C659-47FB-9378-1DCC7FB1116B}" srcId="{A34FFA5F-787C-42EF-96C3-97C64350D431}" destId="{7CD7B650-16D8-44C8-A104-999F7A4CDAFC}" srcOrd="0" destOrd="0" parTransId="{502C88BC-DB55-4C34-B8B4-77972FC76F9B}" sibTransId="{EFD9DB03-E168-4A41-B35C-B1BA533C453F}"/>
    <dgm:cxn modelId="{C48DBD79-46F3-4D07-9B4B-B5C864A7F97E}" type="presOf" srcId="{36054B08-3A6A-4A47-A52F-5F1A69F20802}" destId="{A8F0ABCA-CCBD-455A-A2C3-DA9C1CC701BA}" srcOrd="0" destOrd="0" presId="urn:microsoft.com/office/officeart/2005/8/layout/chevron2"/>
    <dgm:cxn modelId="{8A85FFD1-F70A-49F9-8EE2-05A05E4AA71C}" type="presOf" srcId="{B9A3F439-230A-45AC-96E1-8EC77F88E27C}" destId="{E2A5E050-6FC8-4F16-BC5C-7644A73F6F7B}" srcOrd="0" destOrd="2" presId="urn:microsoft.com/office/officeart/2005/8/layout/chevron2"/>
    <dgm:cxn modelId="{CD52922C-FC07-4DC1-8E52-9973CE0B3365}" srcId="{90AADF68-9F83-4052-968C-0E9AA776C493}" destId="{93A94A05-B247-4001-93A5-A1256C0C4579}" srcOrd="2" destOrd="0" parTransId="{AF372EC5-0D17-4A1D-8656-8408AE9166F2}" sibTransId="{619A8331-0CBC-4924-AC4B-47D4882E0FB8}"/>
    <dgm:cxn modelId="{23D78771-096D-413D-ADF1-06F9796BFC6A}" type="presOf" srcId="{A34FFA5F-787C-42EF-96C3-97C64350D431}" destId="{9494B652-5FFC-42CD-AA60-F5B8AB9D732F}" srcOrd="0" destOrd="0" presId="urn:microsoft.com/office/officeart/2005/8/layout/chevron2"/>
    <dgm:cxn modelId="{2CC62768-CACE-4227-A2FC-7474F0B074EB}" type="presOf" srcId="{90AADF68-9F83-4052-968C-0E9AA776C493}" destId="{BD1A43F7-780B-4B5D-A6C4-AFD138D3A64A}" srcOrd="0" destOrd="0" presId="urn:microsoft.com/office/officeart/2005/8/layout/chevron2"/>
    <dgm:cxn modelId="{C0AC5D26-0B92-4C5F-9E10-626DC53E0014}" type="presOf" srcId="{5929891A-19FD-4171-9B51-2C17370888A9}" destId="{D046C132-5A07-47B9-9924-897C9E235F47}" srcOrd="0" destOrd="0" presId="urn:microsoft.com/office/officeart/2005/8/layout/chevron2"/>
    <dgm:cxn modelId="{C2DF37CC-83E0-4B9A-AAB9-FFF4CB0B8F61}" srcId="{75201F53-2F26-4C5A-9ACD-DB67A0AA443F}" destId="{B9A3F439-230A-45AC-96E1-8EC77F88E27C}" srcOrd="2" destOrd="0" parTransId="{742B1033-5EEC-4F91-9974-AFE7EE277F89}" sibTransId="{2113DBFD-223A-473A-8319-9F24B4CB4EA2}"/>
    <dgm:cxn modelId="{5B1DAEE0-60AF-4034-8492-F67D0DBAC457}" srcId="{75201F53-2F26-4C5A-9ACD-DB67A0AA443F}" destId="{397F16C2-4787-4E32-8A87-8C4FD7A2CA05}" srcOrd="1" destOrd="0" parTransId="{B6387925-2946-441B-81C6-792AAFF499A6}" sibTransId="{76344454-DAF3-4EE6-83EF-2E16C5C97961}"/>
    <dgm:cxn modelId="{70E55E4E-684A-4DA9-BA3A-1D5FCC9D1270}" type="presOf" srcId="{93A94A05-B247-4001-93A5-A1256C0C4579}" destId="{A2C0A0EA-4093-4D07-90D2-F333D181C24B}" srcOrd="0" destOrd="0" presId="urn:microsoft.com/office/officeart/2005/8/layout/chevron2"/>
    <dgm:cxn modelId="{C598466A-CF3C-4103-A342-0954D478A2A5}" type="presParOf" srcId="{BD1A43F7-780B-4B5D-A6C4-AFD138D3A64A}" destId="{2CE9C829-F9EA-4D90-A743-BECD9764A272}" srcOrd="0" destOrd="0" presId="urn:microsoft.com/office/officeart/2005/8/layout/chevron2"/>
    <dgm:cxn modelId="{4BE30786-A77B-4F76-BE53-A5DFB3BD4F0E}" type="presParOf" srcId="{2CE9C829-F9EA-4D90-A743-BECD9764A272}" destId="{9494B652-5FFC-42CD-AA60-F5B8AB9D732F}" srcOrd="0" destOrd="0" presId="urn:microsoft.com/office/officeart/2005/8/layout/chevron2"/>
    <dgm:cxn modelId="{28803EB1-710B-47D2-8E66-B50A70DFA13E}" type="presParOf" srcId="{2CE9C829-F9EA-4D90-A743-BECD9764A272}" destId="{040D190B-11E4-4936-A0A1-A111E71EC1BB}" srcOrd="1" destOrd="0" presId="urn:microsoft.com/office/officeart/2005/8/layout/chevron2"/>
    <dgm:cxn modelId="{BEEE1752-FDAE-41F1-B740-3DA6A385D3A8}" type="presParOf" srcId="{BD1A43F7-780B-4B5D-A6C4-AFD138D3A64A}" destId="{A22046E8-C228-4B2C-84E6-7EF9841A7E36}" srcOrd="1" destOrd="0" presId="urn:microsoft.com/office/officeart/2005/8/layout/chevron2"/>
    <dgm:cxn modelId="{38FC545C-EAB1-4C60-BA97-58B04F8D3EF2}" type="presParOf" srcId="{BD1A43F7-780B-4B5D-A6C4-AFD138D3A64A}" destId="{68DA1A8E-01EC-48CC-9A98-319DB7E0C8CD}" srcOrd="2" destOrd="0" presId="urn:microsoft.com/office/officeart/2005/8/layout/chevron2"/>
    <dgm:cxn modelId="{A207EE43-82DD-4358-B213-58D5018E5F9F}" type="presParOf" srcId="{68DA1A8E-01EC-48CC-9A98-319DB7E0C8CD}" destId="{541B73B6-E719-4072-91F4-FBE11CBBEA9A}" srcOrd="0" destOrd="0" presId="urn:microsoft.com/office/officeart/2005/8/layout/chevron2"/>
    <dgm:cxn modelId="{068BA65D-84FA-4FF7-A6C1-23494F1C8A79}" type="presParOf" srcId="{68DA1A8E-01EC-48CC-9A98-319DB7E0C8CD}" destId="{E2A5E050-6FC8-4F16-BC5C-7644A73F6F7B}" srcOrd="1" destOrd="0" presId="urn:microsoft.com/office/officeart/2005/8/layout/chevron2"/>
    <dgm:cxn modelId="{89E59050-88D2-4E9B-8523-6BF8DE39C79F}" type="presParOf" srcId="{BD1A43F7-780B-4B5D-A6C4-AFD138D3A64A}" destId="{754E5C29-95F2-4BCC-9E00-EF11663A0470}" srcOrd="3" destOrd="0" presId="urn:microsoft.com/office/officeart/2005/8/layout/chevron2"/>
    <dgm:cxn modelId="{61D3EAF2-9DCC-4C00-8033-8CF6721430E0}" type="presParOf" srcId="{BD1A43F7-780B-4B5D-A6C4-AFD138D3A64A}" destId="{CB7B9E08-1D64-40DC-9AFE-BB25E1D6D98F}" srcOrd="4" destOrd="0" presId="urn:microsoft.com/office/officeart/2005/8/layout/chevron2"/>
    <dgm:cxn modelId="{78FF28B2-4C05-4A16-88DF-CD688C47F7BF}" type="presParOf" srcId="{CB7B9E08-1D64-40DC-9AFE-BB25E1D6D98F}" destId="{A2C0A0EA-4093-4D07-90D2-F333D181C24B}" srcOrd="0" destOrd="0" presId="urn:microsoft.com/office/officeart/2005/8/layout/chevron2"/>
    <dgm:cxn modelId="{A0981ABB-C0DD-49DC-9033-D45639BD4004}" type="presParOf" srcId="{CB7B9E08-1D64-40DC-9AFE-BB25E1D6D98F}" destId="{49E3DF25-ED31-4D9E-B935-88F4B9DCB533}" srcOrd="1" destOrd="0" presId="urn:microsoft.com/office/officeart/2005/8/layout/chevron2"/>
    <dgm:cxn modelId="{ACCECB2D-48A7-4983-B166-CA19BEE2C11D}" type="presParOf" srcId="{BD1A43F7-780B-4B5D-A6C4-AFD138D3A64A}" destId="{82B8E7BD-1081-40CA-A1B4-AE07DB70D1E7}" srcOrd="5" destOrd="0" presId="urn:microsoft.com/office/officeart/2005/8/layout/chevron2"/>
    <dgm:cxn modelId="{33596F5A-70A0-4CCD-BE48-6285F4B13E07}" type="presParOf" srcId="{BD1A43F7-780B-4B5D-A6C4-AFD138D3A64A}" destId="{9B1952A8-3305-48E6-8551-7B5430691EB9}" srcOrd="6" destOrd="0" presId="urn:microsoft.com/office/officeart/2005/8/layout/chevron2"/>
    <dgm:cxn modelId="{EC255C99-DCC2-4AD6-841D-C31FF7350E0B}" type="presParOf" srcId="{9B1952A8-3305-48E6-8551-7B5430691EB9}" destId="{A8F0ABCA-CCBD-455A-A2C3-DA9C1CC701BA}" srcOrd="0" destOrd="0" presId="urn:microsoft.com/office/officeart/2005/8/layout/chevron2"/>
    <dgm:cxn modelId="{D69A8D9F-ED15-4D51-9907-D050B877F764}" type="presParOf" srcId="{9B1952A8-3305-48E6-8551-7B5430691EB9}" destId="{D046C132-5A07-47B9-9924-897C9E235F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55CA3-FBFB-4C58-9A73-F1057ADCF803}" type="doc">
      <dgm:prSet loTypeId="urn:microsoft.com/office/officeart/2005/8/layout/lProcess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557231CB-C9DF-468D-9162-CBEE3E661214}">
      <dgm:prSet phldrT="[Текст]"/>
      <dgm:spPr/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ОБУЧАЮЩИЕСЯ</a:t>
          </a:r>
        </a:p>
      </dgm:t>
    </dgm:pt>
    <dgm:pt modelId="{1C9F1FAE-B2F4-48BB-9939-313CABA6E645}" type="parTrans" cxnId="{7955FF2F-A15E-48A0-BCF3-618FD0B178C2}">
      <dgm:prSet/>
      <dgm:spPr/>
      <dgm:t>
        <a:bodyPr/>
        <a:lstStyle/>
        <a:p>
          <a:endParaRPr lang="ru-RU"/>
        </a:p>
      </dgm:t>
    </dgm:pt>
    <dgm:pt modelId="{E4F6E788-C500-4165-BAA8-3B6A40C41FB6}" type="sibTrans" cxnId="{7955FF2F-A15E-48A0-BCF3-618FD0B178C2}">
      <dgm:prSet/>
      <dgm:spPr/>
      <dgm:t>
        <a:bodyPr/>
        <a:lstStyle/>
        <a:p>
          <a:endParaRPr lang="ru-RU"/>
        </a:p>
      </dgm:t>
    </dgm:pt>
    <dgm:pt modelId="{9F25BE97-CCC4-45BE-8570-90AC21BF4BC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2">
                  <a:lumMod val="10000"/>
                </a:schemeClr>
              </a:solidFill>
            </a:rPr>
            <a:t>696 учеников</a:t>
          </a:r>
        </a:p>
      </dgm:t>
    </dgm:pt>
    <dgm:pt modelId="{D229AF55-C1AB-436C-B344-2CA012E6F9AF}" type="parTrans" cxnId="{96592C7F-002C-45A9-ABDE-0CD5EDFAE1EF}">
      <dgm:prSet/>
      <dgm:spPr/>
      <dgm:t>
        <a:bodyPr/>
        <a:lstStyle/>
        <a:p>
          <a:endParaRPr lang="ru-RU"/>
        </a:p>
      </dgm:t>
    </dgm:pt>
    <dgm:pt modelId="{3A7AFE4F-A621-4A22-B1AF-312A999FD78F}" type="sibTrans" cxnId="{96592C7F-002C-45A9-ABDE-0CD5EDFAE1EF}">
      <dgm:prSet/>
      <dgm:spPr/>
      <dgm:t>
        <a:bodyPr/>
        <a:lstStyle/>
        <a:p>
          <a:endParaRPr lang="ru-RU"/>
        </a:p>
      </dgm:t>
    </dgm:pt>
    <dgm:pt modelId="{84DE8E13-C815-4429-AC55-1FEC1BC18C87}">
      <dgm:prSet phldrT="[Текст]" custT="1"/>
      <dgm:spPr/>
      <dgm:t>
        <a:bodyPr/>
        <a:lstStyle/>
        <a:p>
          <a:r>
            <a:rPr lang="ru-RU" sz="2000" dirty="0">
              <a:solidFill>
                <a:schemeClr val="bg2">
                  <a:lumMod val="10000"/>
                </a:schemeClr>
              </a:solidFill>
            </a:rPr>
            <a:t>ОВЗ: </a:t>
          </a:r>
        </a:p>
      </dgm:t>
    </dgm:pt>
    <dgm:pt modelId="{2AB9DFFF-C419-46DE-9D56-3F19F3FB8F54}" type="parTrans" cxnId="{BDA4521E-DC29-4F4A-B95D-4E8063891500}">
      <dgm:prSet/>
      <dgm:spPr/>
      <dgm:t>
        <a:bodyPr/>
        <a:lstStyle/>
        <a:p>
          <a:endParaRPr lang="ru-RU"/>
        </a:p>
      </dgm:t>
    </dgm:pt>
    <dgm:pt modelId="{5D3B4B11-C759-4CA4-9135-11D45E449A48}" type="sibTrans" cxnId="{BDA4521E-DC29-4F4A-B95D-4E8063891500}">
      <dgm:prSet/>
      <dgm:spPr/>
      <dgm:t>
        <a:bodyPr/>
        <a:lstStyle/>
        <a:p>
          <a:endParaRPr lang="ru-RU"/>
        </a:p>
      </dgm:t>
    </dgm:pt>
    <dgm:pt modelId="{53A57598-80C9-47FB-AEF3-28BAE7DEFD68}">
      <dgm:prSet phldrT="[Текст]"/>
      <dgm:spPr/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ПЕДАГОГИ</a:t>
          </a:r>
        </a:p>
      </dgm:t>
    </dgm:pt>
    <dgm:pt modelId="{E878E87C-F65F-4E8A-AC50-26924B7C9870}" type="parTrans" cxnId="{D897BF07-A8E5-4668-8A43-B698A3EC2A70}">
      <dgm:prSet/>
      <dgm:spPr/>
      <dgm:t>
        <a:bodyPr/>
        <a:lstStyle/>
        <a:p>
          <a:endParaRPr lang="ru-RU"/>
        </a:p>
      </dgm:t>
    </dgm:pt>
    <dgm:pt modelId="{4C1992BA-34F9-4539-88BD-5C90AAFC568E}" type="sibTrans" cxnId="{D897BF07-A8E5-4668-8A43-B698A3EC2A70}">
      <dgm:prSet/>
      <dgm:spPr/>
      <dgm:t>
        <a:bodyPr/>
        <a:lstStyle/>
        <a:p>
          <a:endParaRPr lang="ru-RU"/>
        </a:p>
      </dgm:t>
    </dgm:pt>
    <dgm:pt modelId="{421E479A-DE38-4A0A-9EAE-FC31DC81733E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2">
                  <a:lumMod val="10000"/>
                </a:schemeClr>
              </a:solidFill>
            </a:rPr>
            <a:t>45 педагогов</a:t>
          </a:r>
        </a:p>
      </dgm:t>
    </dgm:pt>
    <dgm:pt modelId="{8F72AB4F-F908-4135-993D-88A81BAD3AC1}" type="parTrans" cxnId="{6D80692F-84AC-4FCD-AD51-5A628DD65FAC}">
      <dgm:prSet/>
      <dgm:spPr/>
      <dgm:t>
        <a:bodyPr/>
        <a:lstStyle/>
        <a:p>
          <a:endParaRPr lang="ru-RU"/>
        </a:p>
      </dgm:t>
    </dgm:pt>
    <dgm:pt modelId="{4CC45532-B4E3-4FC2-8FA5-49F55D71CC55}" type="sibTrans" cxnId="{6D80692F-84AC-4FCD-AD51-5A628DD65FAC}">
      <dgm:prSet/>
      <dgm:spPr/>
      <dgm:t>
        <a:bodyPr/>
        <a:lstStyle/>
        <a:p>
          <a:endParaRPr lang="ru-RU"/>
        </a:p>
      </dgm:t>
    </dgm:pt>
    <dgm:pt modelId="{1A05E910-677A-4413-9708-374BDED827EA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2">
                  <a:lumMod val="10000"/>
                </a:schemeClr>
              </a:solidFill>
            </a:rPr>
            <a:t>МОЛОДЫЕ СПЕЦИАЛИСТЫ:</a:t>
          </a:r>
        </a:p>
      </dgm:t>
    </dgm:pt>
    <dgm:pt modelId="{2C5F5797-1800-4CC5-ABC3-DE9009285A2C}" type="parTrans" cxnId="{528D5872-8892-4F20-809A-E0897EC0EDC5}">
      <dgm:prSet/>
      <dgm:spPr/>
      <dgm:t>
        <a:bodyPr/>
        <a:lstStyle/>
        <a:p>
          <a:endParaRPr lang="ru-RU"/>
        </a:p>
      </dgm:t>
    </dgm:pt>
    <dgm:pt modelId="{E8E54DFC-9153-4E26-A59F-A0B4273D32FD}" type="sibTrans" cxnId="{528D5872-8892-4F20-809A-E0897EC0EDC5}">
      <dgm:prSet/>
      <dgm:spPr/>
      <dgm:t>
        <a:bodyPr/>
        <a:lstStyle/>
        <a:p>
          <a:endParaRPr lang="ru-RU"/>
        </a:p>
      </dgm:t>
    </dgm:pt>
    <dgm:pt modelId="{621AFE8B-D6A6-4D23-8007-443B7709BBDE}">
      <dgm:prSet phldrT="[Текст]"/>
      <dgm:spPr/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РОДИТЕЛИ</a:t>
          </a:r>
        </a:p>
      </dgm:t>
    </dgm:pt>
    <dgm:pt modelId="{FBF4B378-3F6A-48D8-82CA-1C7A542D49F9}" type="parTrans" cxnId="{AD34D894-D20D-40E7-8F59-0D93F4C84FB5}">
      <dgm:prSet/>
      <dgm:spPr/>
      <dgm:t>
        <a:bodyPr/>
        <a:lstStyle/>
        <a:p>
          <a:endParaRPr lang="ru-RU"/>
        </a:p>
      </dgm:t>
    </dgm:pt>
    <dgm:pt modelId="{43A5DB5E-254E-4E0E-BBBA-95D50C5B0B7D}" type="sibTrans" cxnId="{AD34D894-D20D-40E7-8F59-0D93F4C84FB5}">
      <dgm:prSet/>
      <dgm:spPr/>
      <dgm:t>
        <a:bodyPr/>
        <a:lstStyle/>
        <a:p>
          <a:endParaRPr lang="ru-RU"/>
        </a:p>
      </dgm:t>
    </dgm:pt>
    <dgm:pt modelId="{D196E248-9BB8-423A-BBC1-7D84AEBD0D24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bg2">
                  <a:lumMod val="10000"/>
                </a:schemeClr>
              </a:solidFill>
            </a:rPr>
            <a:t>МНОГОДЕТНЫЕ:</a:t>
          </a:r>
        </a:p>
        <a:p>
          <a:r>
            <a:rPr lang="ru-RU" sz="1100" b="1" dirty="0">
              <a:solidFill>
                <a:schemeClr val="bg2">
                  <a:lumMod val="10000"/>
                </a:schemeClr>
              </a:solidFill>
            </a:rPr>
            <a:t>104</a:t>
          </a:r>
        </a:p>
      </dgm:t>
    </dgm:pt>
    <dgm:pt modelId="{822EE97C-C3DC-45D3-BC16-B293E7307221}" type="parTrans" cxnId="{3D1017AF-34FD-4CEF-9B64-1289121BC5D7}">
      <dgm:prSet/>
      <dgm:spPr/>
      <dgm:t>
        <a:bodyPr/>
        <a:lstStyle/>
        <a:p>
          <a:endParaRPr lang="ru-RU"/>
        </a:p>
      </dgm:t>
    </dgm:pt>
    <dgm:pt modelId="{07F935E5-70CD-47AC-B7CA-CA9B75182643}" type="sibTrans" cxnId="{3D1017AF-34FD-4CEF-9B64-1289121BC5D7}">
      <dgm:prSet/>
      <dgm:spPr/>
      <dgm:t>
        <a:bodyPr/>
        <a:lstStyle/>
        <a:p>
          <a:endParaRPr lang="ru-RU"/>
        </a:p>
      </dgm:t>
    </dgm:pt>
    <dgm:pt modelId="{43E1E645-19BF-41E3-A6C2-8920BE894454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bg2">
                  <a:lumMod val="10000"/>
                </a:schemeClr>
              </a:solidFill>
            </a:rPr>
            <a:t>НЕПОЛНЫЕ:</a:t>
          </a:r>
        </a:p>
        <a:p>
          <a:r>
            <a:rPr lang="ru-RU" sz="1200" b="1" dirty="0">
              <a:solidFill>
                <a:schemeClr val="bg2">
                  <a:lumMod val="10000"/>
                </a:schemeClr>
              </a:solidFill>
            </a:rPr>
            <a:t> 34</a:t>
          </a:r>
        </a:p>
      </dgm:t>
    </dgm:pt>
    <dgm:pt modelId="{6450DA40-26AB-4AA7-BA78-ABD778C5B7AF}" type="parTrans" cxnId="{DDA7C3B8-5D2D-4B63-809C-F0A23500D447}">
      <dgm:prSet/>
      <dgm:spPr/>
      <dgm:t>
        <a:bodyPr/>
        <a:lstStyle/>
        <a:p>
          <a:endParaRPr lang="ru-RU"/>
        </a:p>
      </dgm:t>
    </dgm:pt>
    <dgm:pt modelId="{0D41CD2B-ACAB-423D-890C-D884B56AA9DD}" type="sibTrans" cxnId="{DDA7C3B8-5D2D-4B63-809C-F0A23500D447}">
      <dgm:prSet/>
      <dgm:spPr/>
      <dgm:t>
        <a:bodyPr/>
        <a:lstStyle/>
        <a:p>
          <a:endParaRPr lang="ru-RU"/>
        </a:p>
      </dgm:t>
    </dgm:pt>
    <dgm:pt modelId="{F8F58E17-B728-47EC-B3F0-BF9001FD9FDB}">
      <dgm:prSet custT="1"/>
      <dgm:spPr/>
      <dgm:t>
        <a:bodyPr/>
        <a:lstStyle/>
        <a:p>
          <a:r>
            <a:rPr lang="ru-RU" sz="1200" b="1" dirty="0">
              <a:solidFill>
                <a:schemeClr val="bg2">
                  <a:lumMod val="10000"/>
                </a:schemeClr>
              </a:solidFill>
            </a:rPr>
            <a:t>«ГРУППА РИСКА»: 10 </a:t>
          </a:r>
        </a:p>
      </dgm:t>
    </dgm:pt>
    <dgm:pt modelId="{DE118BA5-092A-4A43-9352-3B0F9FE6F856}" type="parTrans" cxnId="{9A7621AA-A343-435A-8FA7-4BC51AB4BE3D}">
      <dgm:prSet/>
      <dgm:spPr/>
      <dgm:t>
        <a:bodyPr/>
        <a:lstStyle/>
        <a:p>
          <a:endParaRPr lang="ru-RU"/>
        </a:p>
      </dgm:t>
    </dgm:pt>
    <dgm:pt modelId="{8BBDBD62-680E-4DB8-A7CF-2923BEABB30B}" type="sibTrans" cxnId="{9A7621AA-A343-435A-8FA7-4BC51AB4BE3D}">
      <dgm:prSet/>
      <dgm:spPr/>
      <dgm:t>
        <a:bodyPr/>
        <a:lstStyle/>
        <a:p>
          <a:endParaRPr lang="ru-RU"/>
        </a:p>
      </dgm:t>
    </dgm:pt>
    <dgm:pt modelId="{DBA115C2-F390-4E6B-BEC4-088BB80024D3}">
      <dgm:prSet custT="1"/>
      <dgm:spPr/>
      <dgm:t>
        <a:bodyPr/>
        <a:lstStyle/>
        <a:p>
          <a:r>
            <a:rPr lang="ru-RU" sz="1600" b="1" dirty="0">
              <a:solidFill>
                <a:schemeClr val="bg2">
                  <a:lumMod val="10000"/>
                </a:schemeClr>
              </a:solidFill>
            </a:rPr>
            <a:t>ВВК:</a:t>
          </a:r>
        </a:p>
        <a:p>
          <a:r>
            <a:rPr lang="ru-RU" sz="1600" b="1" dirty="0">
              <a:solidFill>
                <a:schemeClr val="bg2">
                  <a:lumMod val="10000"/>
                </a:schemeClr>
              </a:solidFill>
            </a:rPr>
            <a:t>ППК:</a:t>
          </a:r>
        </a:p>
      </dgm:t>
    </dgm:pt>
    <dgm:pt modelId="{AADB6894-C40F-4CF2-B3B7-5E487E4CC831}" type="parTrans" cxnId="{EAB6A3F8-F212-4F1E-858E-868BE5152117}">
      <dgm:prSet/>
      <dgm:spPr/>
      <dgm:t>
        <a:bodyPr/>
        <a:lstStyle/>
        <a:p>
          <a:endParaRPr lang="ru-RU"/>
        </a:p>
      </dgm:t>
    </dgm:pt>
    <dgm:pt modelId="{9CF08D5D-150F-4314-BA16-0A83819B4634}" type="sibTrans" cxnId="{EAB6A3F8-F212-4F1E-858E-868BE5152117}">
      <dgm:prSet/>
      <dgm:spPr/>
      <dgm:t>
        <a:bodyPr/>
        <a:lstStyle/>
        <a:p>
          <a:endParaRPr lang="ru-RU"/>
        </a:p>
      </dgm:t>
    </dgm:pt>
    <dgm:pt modelId="{7D3CB126-03C9-4038-B7F7-A29796B98923}">
      <dgm:prSet/>
      <dgm:spPr/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МАЛООБЕСПЕЧЕННЫЕ:</a:t>
          </a:r>
        </a:p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45</a:t>
          </a:r>
        </a:p>
      </dgm:t>
    </dgm:pt>
    <dgm:pt modelId="{71322122-96B1-470D-A10E-8E0C23E1693A}" type="parTrans" cxnId="{FF141252-9B37-4507-A0E2-560DAA307B29}">
      <dgm:prSet/>
      <dgm:spPr/>
      <dgm:t>
        <a:bodyPr/>
        <a:lstStyle/>
        <a:p>
          <a:endParaRPr lang="ru-RU"/>
        </a:p>
      </dgm:t>
    </dgm:pt>
    <dgm:pt modelId="{13FD2CA4-3FD7-457D-9220-47E029BCE4BB}" type="sibTrans" cxnId="{FF141252-9B37-4507-A0E2-560DAA307B29}">
      <dgm:prSet/>
      <dgm:spPr/>
      <dgm:t>
        <a:bodyPr/>
        <a:lstStyle/>
        <a:p>
          <a:endParaRPr lang="ru-RU"/>
        </a:p>
      </dgm:t>
    </dgm:pt>
    <dgm:pt modelId="{A279C68B-CF87-4CB9-A6BB-A667559DB343}">
      <dgm:prSet custT="1"/>
      <dgm:spPr/>
      <dgm:t>
        <a:bodyPr/>
        <a:lstStyle/>
        <a:p>
          <a:r>
            <a:rPr lang="ru-RU" sz="1400" b="1" dirty="0">
              <a:solidFill>
                <a:schemeClr val="bg2">
                  <a:lumMod val="10000"/>
                </a:schemeClr>
              </a:solidFill>
            </a:rPr>
            <a:t>ПОД ОПЕКОЙ:</a:t>
          </a:r>
        </a:p>
        <a:p>
          <a:r>
            <a:rPr lang="ru-RU" sz="1400" b="1" dirty="0">
              <a:solidFill>
                <a:schemeClr val="bg2">
                  <a:lumMod val="10000"/>
                </a:schemeClr>
              </a:solidFill>
            </a:rPr>
            <a:t>9</a:t>
          </a:r>
        </a:p>
      </dgm:t>
    </dgm:pt>
    <dgm:pt modelId="{4EC43CF9-41BC-43BC-BF45-613C4A4E462A}" type="parTrans" cxnId="{367838CB-61F9-41C2-B1AE-2D0893608A49}">
      <dgm:prSet/>
      <dgm:spPr/>
      <dgm:t>
        <a:bodyPr/>
        <a:lstStyle/>
        <a:p>
          <a:endParaRPr lang="ru-RU"/>
        </a:p>
      </dgm:t>
    </dgm:pt>
    <dgm:pt modelId="{03122FEF-D8A2-4777-94BA-6FF85E28C3FA}" type="sibTrans" cxnId="{367838CB-61F9-41C2-B1AE-2D0893608A49}">
      <dgm:prSet/>
      <dgm:spPr/>
      <dgm:t>
        <a:bodyPr/>
        <a:lstStyle/>
        <a:p>
          <a:endParaRPr lang="ru-RU"/>
        </a:p>
      </dgm:t>
    </dgm:pt>
    <dgm:pt modelId="{BB65DAED-0AE0-40CA-851F-836242CC0B5D}">
      <dgm:prSet custT="1"/>
      <dgm:spPr/>
      <dgm:t>
        <a:bodyPr/>
        <a:lstStyle/>
        <a:p>
          <a:r>
            <a:rPr lang="ru-RU" sz="1400" b="1" dirty="0">
              <a:solidFill>
                <a:schemeClr val="bg2">
                  <a:lumMod val="10000"/>
                </a:schemeClr>
              </a:solidFill>
            </a:rPr>
            <a:t>ДЕТИ-ИНВАЛИДЫ:3</a:t>
          </a:r>
        </a:p>
      </dgm:t>
    </dgm:pt>
    <dgm:pt modelId="{AEEA6444-101D-4610-8AD2-097471567D4B}" type="parTrans" cxnId="{09DA4435-A5C1-4390-89D8-C7377EDDCEAB}">
      <dgm:prSet/>
      <dgm:spPr/>
      <dgm:t>
        <a:bodyPr/>
        <a:lstStyle/>
        <a:p>
          <a:endParaRPr lang="ru-RU"/>
        </a:p>
      </dgm:t>
    </dgm:pt>
    <dgm:pt modelId="{E9452026-3942-4E9C-AE27-AB0C2A7C2EE8}" type="sibTrans" cxnId="{09DA4435-A5C1-4390-89D8-C7377EDDCEAB}">
      <dgm:prSet/>
      <dgm:spPr/>
      <dgm:t>
        <a:bodyPr/>
        <a:lstStyle/>
        <a:p>
          <a:endParaRPr lang="ru-RU"/>
        </a:p>
      </dgm:t>
    </dgm:pt>
    <dgm:pt modelId="{18C66E08-E829-4D29-AFE6-084BCB879C4E}">
      <dgm:prSet custT="1"/>
      <dgm:spPr/>
      <dgm:t>
        <a:bodyPr/>
        <a:lstStyle/>
        <a:p>
          <a:r>
            <a:rPr lang="ru-RU" sz="1400" b="1" dirty="0">
              <a:solidFill>
                <a:schemeClr val="bg2">
                  <a:lumMod val="10000"/>
                </a:schemeClr>
              </a:solidFill>
            </a:rPr>
            <a:t>Звания и награды:</a:t>
          </a:r>
        </a:p>
      </dgm:t>
    </dgm:pt>
    <dgm:pt modelId="{B1ECF2A7-4EED-4501-ABE0-BEB46099E701}" type="parTrans" cxnId="{E4C1D9E5-E57C-4F24-A904-18875C959B65}">
      <dgm:prSet/>
      <dgm:spPr/>
      <dgm:t>
        <a:bodyPr/>
        <a:lstStyle/>
        <a:p>
          <a:endParaRPr lang="ru-RU"/>
        </a:p>
      </dgm:t>
    </dgm:pt>
    <dgm:pt modelId="{2AC4256B-DC16-4132-BBBA-0AD34BF8D287}" type="sibTrans" cxnId="{E4C1D9E5-E57C-4F24-A904-18875C959B65}">
      <dgm:prSet/>
      <dgm:spPr/>
      <dgm:t>
        <a:bodyPr/>
        <a:lstStyle/>
        <a:p>
          <a:endParaRPr lang="ru-RU"/>
        </a:p>
      </dgm:t>
    </dgm:pt>
    <dgm:pt modelId="{3FE69E8E-B02B-465F-AC97-5DF905455933}">
      <dgm:prSet/>
      <dgm:spPr/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ВЫСШЕЕ ОБРАЗОВАНИЕ: 356</a:t>
          </a:r>
        </a:p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СРЕДНЕЕ ПРОФЕССИОНАЛЬНОЕ? 439</a:t>
          </a:r>
        </a:p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СРЕДНЕЕ ОБЩЕЕ: 277</a:t>
          </a:r>
        </a:p>
      </dgm:t>
    </dgm:pt>
    <dgm:pt modelId="{7C71F63A-1917-4967-98DB-9894144D01DC}" type="parTrans" cxnId="{D6A40050-FB3B-4E60-8AAD-474EF02BCD74}">
      <dgm:prSet/>
      <dgm:spPr/>
      <dgm:t>
        <a:bodyPr/>
        <a:lstStyle/>
        <a:p>
          <a:endParaRPr lang="ru-RU"/>
        </a:p>
      </dgm:t>
    </dgm:pt>
    <dgm:pt modelId="{10A5B101-FE7E-47E5-B96D-E563A170A543}" type="sibTrans" cxnId="{D6A40050-FB3B-4E60-8AAD-474EF02BCD74}">
      <dgm:prSet/>
      <dgm:spPr/>
      <dgm:t>
        <a:bodyPr/>
        <a:lstStyle/>
        <a:p>
          <a:endParaRPr lang="ru-RU"/>
        </a:p>
      </dgm:t>
    </dgm:pt>
    <dgm:pt modelId="{AD51EDCA-F00C-4913-B862-C98838DF492C}" type="pres">
      <dgm:prSet presAssocID="{10155CA3-FBFB-4C58-9A73-F1057ADCF8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31B0E-F97B-4386-AC68-90D6D61597DA}" type="pres">
      <dgm:prSet presAssocID="{557231CB-C9DF-468D-9162-CBEE3E661214}" presName="compNode" presStyleCnt="0"/>
      <dgm:spPr/>
    </dgm:pt>
    <dgm:pt modelId="{2729103A-BF48-4110-A99B-B00479D97B4F}" type="pres">
      <dgm:prSet presAssocID="{557231CB-C9DF-468D-9162-CBEE3E661214}" presName="aNode" presStyleLbl="bgShp" presStyleIdx="0" presStyleCnt="3"/>
      <dgm:spPr/>
      <dgm:t>
        <a:bodyPr/>
        <a:lstStyle/>
        <a:p>
          <a:endParaRPr lang="ru-RU"/>
        </a:p>
      </dgm:t>
    </dgm:pt>
    <dgm:pt modelId="{AEBB4AD9-1C87-46B7-B07A-9036FD4ABB57}" type="pres">
      <dgm:prSet presAssocID="{557231CB-C9DF-468D-9162-CBEE3E661214}" presName="textNode" presStyleLbl="bgShp" presStyleIdx="0" presStyleCnt="3"/>
      <dgm:spPr/>
      <dgm:t>
        <a:bodyPr/>
        <a:lstStyle/>
        <a:p>
          <a:endParaRPr lang="ru-RU"/>
        </a:p>
      </dgm:t>
    </dgm:pt>
    <dgm:pt modelId="{5F61CBC8-3B42-4EEC-940A-8F629C836A8B}" type="pres">
      <dgm:prSet presAssocID="{557231CB-C9DF-468D-9162-CBEE3E661214}" presName="compChildNode" presStyleCnt="0"/>
      <dgm:spPr/>
    </dgm:pt>
    <dgm:pt modelId="{1D7E412A-8213-4639-BCD4-7C8F8591FA23}" type="pres">
      <dgm:prSet presAssocID="{557231CB-C9DF-468D-9162-CBEE3E661214}" presName="theInnerList" presStyleCnt="0"/>
      <dgm:spPr/>
    </dgm:pt>
    <dgm:pt modelId="{F8CCABAF-86A7-43E4-8485-59F511E2E8C0}" type="pres">
      <dgm:prSet presAssocID="{9F25BE97-CCC4-45BE-8570-90AC21BF4BCC}" presName="child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B19AA-3DE3-4D49-B167-B8F9E6A3A667}" type="pres">
      <dgm:prSet presAssocID="{9F25BE97-CCC4-45BE-8570-90AC21BF4BCC}" presName="aSpace2" presStyleCnt="0"/>
      <dgm:spPr/>
    </dgm:pt>
    <dgm:pt modelId="{A2BC47B1-5D6B-4D36-A61A-0C289C01ADC3}" type="pres">
      <dgm:prSet presAssocID="{84DE8E13-C815-4429-AC55-1FEC1BC18C87}" presName="child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02512-1121-4987-B38B-9DF02967965C}" type="pres">
      <dgm:prSet presAssocID="{84DE8E13-C815-4429-AC55-1FEC1BC18C87}" presName="aSpace2" presStyleCnt="0"/>
      <dgm:spPr/>
    </dgm:pt>
    <dgm:pt modelId="{7E8E35CD-617F-4C99-9468-95D4D957E372}" type="pres">
      <dgm:prSet presAssocID="{F8F58E17-B728-47EC-B3F0-BF9001FD9FDB}" presName="child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084D6-E111-4781-A3AA-9CFB477B45A2}" type="pres">
      <dgm:prSet presAssocID="{F8F58E17-B728-47EC-B3F0-BF9001FD9FDB}" presName="aSpace2" presStyleCnt="0"/>
      <dgm:spPr/>
    </dgm:pt>
    <dgm:pt modelId="{117611F8-4271-4EFC-862E-80C2C31AD422}" type="pres">
      <dgm:prSet presAssocID="{A279C68B-CF87-4CB9-A6BB-A667559DB343}" presName="child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2879F-7744-42C9-852D-8C635A5C6D05}" type="pres">
      <dgm:prSet presAssocID="{A279C68B-CF87-4CB9-A6BB-A667559DB343}" presName="aSpace2" presStyleCnt="0"/>
      <dgm:spPr/>
    </dgm:pt>
    <dgm:pt modelId="{DB896F24-85F0-4C23-94F6-1C9F971BBBBE}" type="pres">
      <dgm:prSet presAssocID="{BB65DAED-0AE0-40CA-851F-836242CC0B5D}" presName="child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12FA6-92B0-4C18-9B85-FDA8697BB938}" type="pres">
      <dgm:prSet presAssocID="{557231CB-C9DF-468D-9162-CBEE3E661214}" presName="aSpace" presStyleCnt="0"/>
      <dgm:spPr/>
    </dgm:pt>
    <dgm:pt modelId="{50F71F4E-9CA0-4324-9F72-CF371EEB5BA7}" type="pres">
      <dgm:prSet presAssocID="{53A57598-80C9-47FB-AEF3-28BAE7DEFD68}" presName="compNode" presStyleCnt="0"/>
      <dgm:spPr/>
    </dgm:pt>
    <dgm:pt modelId="{EBF0AE4E-67BE-46CA-9C0A-0311485AAE53}" type="pres">
      <dgm:prSet presAssocID="{53A57598-80C9-47FB-AEF3-28BAE7DEFD68}" presName="aNode" presStyleLbl="bgShp" presStyleIdx="1" presStyleCnt="3"/>
      <dgm:spPr/>
      <dgm:t>
        <a:bodyPr/>
        <a:lstStyle/>
        <a:p>
          <a:endParaRPr lang="ru-RU"/>
        </a:p>
      </dgm:t>
    </dgm:pt>
    <dgm:pt modelId="{D5A2E8F5-0C1B-438D-A30C-C37D181752DC}" type="pres">
      <dgm:prSet presAssocID="{53A57598-80C9-47FB-AEF3-28BAE7DEFD68}" presName="textNode" presStyleLbl="bgShp" presStyleIdx="1" presStyleCnt="3"/>
      <dgm:spPr/>
      <dgm:t>
        <a:bodyPr/>
        <a:lstStyle/>
        <a:p>
          <a:endParaRPr lang="ru-RU"/>
        </a:p>
      </dgm:t>
    </dgm:pt>
    <dgm:pt modelId="{C5E09913-1D31-4D07-97E0-01F717A5C484}" type="pres">
      <dgm:prSet presAssocID="{53A57598-80C9-47FB-AEF3-28BAE7DEFD68}" presName="compChildNode" presStyleCnt="0"/>
      <dgm:spPr/>
    </dgm:pt>
    <dgm:pt modelId="{81FC1623-CAA5-4882-9D48-58D790D2A28B}" type="pres">
      <dgm:prSet presAssocID="{53A57598-80C9-47FB-AEF3-28BAE7DEFD68}" presName="theInnerList" presStyleCnt="0"/>
      <dgm:spPr/>
    </dgm:pt>
    <dgm:pt modelId="{255846F9-9F56-4A40-B1DB-E178A46B72F9}" type="pres">
      <dgm:prSet presAssocID="{421E479A-DE38-4A0A-9EAE-FC31DC81733E}" presName="child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9B69B-1856-48BC-890C-F50469DD72B4}" type="pres">
      <dgm:prSet presAssocID="{421E479A-DE38-4A0A-9EAE-FC31DC81733E}" presName="aSpace2" presStyleCnt="0"/>
      <dgm:spPr/>
    </dgm:pt>
    <dgm:pt modelId="{CD58DEA6-1084-40E6-AAEE-1C1045B047CB}" type="pres">
      <dgm:prSet presAssocID="{1A05E910-677A-4413-9708-374BDED827EA}" presName="child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1A56A-5296-4C4E-8E9F-FC9137ED7313}" type="pres">
      <dgm:prSet presAssocID="{1A05E910-677A-4413-9708-374BDED827EA}" presName="aSpace2" presStyleCnt="0"/>
      <dgm:spPr/>
    </dgm:pt>
    <dgm:pt modelId="{599A3FE0-75F5-4A45-BA46-E4931D327D66}" type="pres">
      <dgm:prSet presAssocID="{DBA115C2-F390-4E6B-BEC4-088BB80024D3}" presName="child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C24B6-202B-4F05-917E-C7D9E40AB1BA}" type="pres">
      <dgm:prSet presAssocID="{DBA115C2-F390-4E6B-BEC4-088BB80024D3}" presName="aSpace2" presStyleCnt="0"/>
      <dgm:spPr/>
    </dgm:pt>
    <dgm:pt modelId="{1852428E-9C3C-4C6B-B101-FAEF0C70EC67}" type="pres">
      <dgm:prSet presAssocID="{18C66E08-E829-4D29-AFE6-084BCB879C4E}" presName="child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70CF5-C4B4-4AAB-907F-608320922018}" type="pres">
      <dgm:prSet presAssocID="{53A57598-80C9-47FB-AEF3-28BAE7DEFD68}" presName="aSpace" presStyleCnt="0"/>
      <dgm:spPr/>
    </dgm:pt>
    <dgm:pt modelId="{6D4AFD3D-CE6C-411A-8CCD-58762D7A1080}" type="pres">
      <dgm:prSet presAssocID="{621AFE8B-D6A6-4D23-8007-443B7709BBDE}" presName="compNode" presStyleCnt="0"/>
      <dgm:spPr/>
    </dgm:pt>
    <dgm:pt modelId="{FE1F3C29-B0BF-4D27-A659-81A704480A13}" type="pres">
      <dgm:prSet presAssocID="{621AFE8B-D6A6-4D23-8007-443B7709BBDE}" presName="aNode" presStyleLbl="bgShp" presStyleIdx="2" presStyleCnt="3"/>
      <dgm:spPr/>
      <dgm:t>
        <a:bodyPr/>
        <a:lstStyle/>
        <a:p>
          <a:endParaRPr lang="ru-RU"/>
        </a:p>
      </dgm:t>
    </dgm:pt>
    <dgm:pt modelId="{6CC37422-29B4-4184-AC20-8F0757AA666D}" type="pres">
      <dgm:prSet presAssocID="{621AFE8B-D6A6-4D23-8007-443B7709BBDE}" presName="textNode" presStyleLbl="bgShp" presStyleIdx="2" presStyleCnt="3"/>
      <dgm:spPr/>
      <dgm:t>
        <a:bodyPr/>
        <a:lstStyle/>
        <a:p>
          <a:endParaRPr lang="ru-RU"/>
        </a:p>
      </dgm:t>
    </dgm:pt>
    <dgm:pt modelId="{7FFC5712-5C6B-4377-A4ED-6B157116E358}" type="pres">
      <dgm:prSet presAssocID="{621AFE8B-D6A6-4D23-8007-443B7709BBDE}" presName="compChildNode" presStyleCnt="0"/>
      <dgm:spPr/>
    </dgm:pt>
    <dgm:pt modelId="{067C8A9C-545F-4CEC-956B-2AF83E93D123}" type="pres">
      <dgm:prSet presAssocID="{621AFE8B-D6A6-4D23-8007-443B7709BBDE}" presName="theInnerList" presStyleCnt="0"/>
      <dgm:spPr/>
    </dgm:pt>
    <dgm:pt modelId="{EB639251-4D60-4D3D-8038-92EC70669E10}" type="pres">
      <dgm:prSet presAssocID="{D196E248-9BB8-423A-BBC1-7D84AEBD0D24}" presName="child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1743F-8E3E-4A82-A920-EC3772078813}" type="pres">
      <dgm:prSet presAssocID="{D196E248-9BB8-423A-BBC1-7D84AEBD0D24}" presName="aSpace2" presStyleCnt="0"/>
      <dgm:spPr/>
    </dgm:pt>
    <dgm:pt modelId="{C48EA948-D0A2-47E5-B152-65811272885D}" type="pres">
      <dgm:prSet presAssocID="{43E1E645-19BF-41E3-A6C2-8920BE894454}" presName="child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4D410-A0F9-4CF2-B833-2D07D2CA5E11}" type="pres">
      <dgm:prSet presAssocID="{43E1E645-19BF-41E3-A6C2-8920BE894454}" presName="aSpace2" presStyleCnt="0"/>
      <dgm:spPr/>
    </dgm:pt>
    <dgm:pt modelId="{B0F0E5E0-0E1B-412B-A8C8-6F9F4F91AA31}" type="pres">
      <dgm:prSet presAssocID="{7D3CB126-03C9-4038-B7F7-A29796B98923}" presName="child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CA215-35D8-49BA-BCEB-81BA4DAD25EF}" type="pres">
      <dgm:prSet presAssocID="{7D3CB126-03C9-4038-B7F7-A29796B98923}" presName="aSpace2" presStyleCnt="0"/>
      <dgm:spPr/>
    </dgm:pt>
    <dgm:pt modelId="{21CBD646-B579-4C93-A72A-09A89F95EA6B}" type="pres">
      <dgm:prSet presAssocID="{3FE69E8E-B02B-465F-AC97-5DF905455933}" presName="child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1872E6-B5D7-4C8E-859C-C4FEE7C1C527}" type="presOf" srcId="{53A57598-80C9-47FB-AEF3-28BAE7DEFD68}" destId="{D5A2E8F5-0C1B-438D-A30C-C37D181752DC}" srcOrd="1" destOrd="0" presId="urn:microsoft.com/office/officeart/2005/8/layout/lProcess2"/>
    <dgm:cxn modelId="{EF8FA1DC-8396-4762-8759-1FF84731C545}" type="presOf" srcId="{557231CB-C9DF-468D-9162-CBEE3E661214}" destId="{2729103A-BF48-4110-A99B-B00479D97B4F}" srcOrd="0" destOrd="0" presId="urn:microsoft.com/office/officeart/2005/8/layout/lProcess2"/>
    <dgm:cxn modelId="{6E92DEC0-D6F7-45A8-B528-9A94BE23C1D0}" type="presOf" srcId="{18C66E08-E829-4D29-AFE6-084BCB879C4E}" destId="{1852428E-9C3C-4C6B-B101-FAEF0C70EC67}" srcOrd="0" destOrd="0" presId="urn:microsoft.com/office/officeart/2005/8/layout/lProcess2"/>
    <dgm:cxn modelId="{C3A1B545-918E-4460-9313-9BFF4435FF19}" type="presOf" srcId="{DBA115C2-F390-4E6B-BEC4-088BB80024D3}" destId="{599A3FE0-75F5-4A45-BA46-E4931D327D66}" srcOrd="0" destOrd="0" presId="urn:microsoft.com/office/officeart/2005/8/layout/lProcess2"/>
    <dgm:cxn modelId="{9A7621AA-A343-435A-8FA7-4BC51AB4BE3D}" srcId="{557231CB-C9DF-468D-9162-CBEE3E661214}" destId="{F8F58E17-B728-47EC-B3F0-BF9001FD9FDB}" srcOrd="2" destOrd="0" parTransId="{DE118BA5-092A-4A43-9352-3B0F9FE6F856}" sibTransId="{8BBDBD62-680E-4DB8-A7CF-2923BEABB30B}"/>
    <dgm:cxn modelId="{D897BF07-A8E5-4668-8A43-B698A3EC2A70}" srcId="{10155CA3-FBFB-4C58-9A73-F1057ADCF803}" destId="{53A57598-80C9-47FB-AEF3-28BAE7DEFD68}" srcOrd="1" destOrd="0" parTransId="{E878E87C-F65F-4E8A-AC50-26924B7C9870}" sibTransId="{4C1992BA-34F9-4539-88BD-5C90AAFC568E}"/>
    <dgm:cxn modelId="{25E61933-E64A-4F72-9F48-E770F61D3613}" type="presOf" srcId="{621AFE8B-D6A6-4D23-8007-443B7709BBDE}" destId="{6CC37422-29B4-4184-AC20-8F0757AA666D}" srcOrd="1" destOrd="0" presId="urn:microsoft.com/office/officeart/2005/8/layout/lProcess2"/>
    <dgm:cxn modelId="{DDA7C3B8-5D2D-4B63-809C-F0A23500D447}" srcId="{621AFE8B-D6A6-4D23-8007-443B7709BBDE}" destId="{43E1E645-19BF-41E3-A6C2-8920BE894454}" srcOrd="1" destOrd="0" parTransId="{6450DA40-26AB-4AA7-BA78-ABD778C5B7AF}" sibTransId="{0D41CD2B-ACAB-423D-890C-D884B56AA9DD}"/>
    <dgm:cxn modelId="{27F3275E-961D-46C1-BC7D-410E8951756E}" type="presOf" srcId="{84DE8E13-C815-4429-AC55-1FEC1BC18C87}" destId="{A2BC47B1-5D6B-4D36-A61A-0C289C01ADC3}" srcOrd="0" destOrd="0" presId="urn:microsoft.com/office/officeart/2005/8/layout/lProcess2"/>
    <dgm:cxn modelId="{96592C7F-002C-45A9-ABDE-0CD5EDFAE1EF}" srcId="{557231CB-C9DF-468D-9162-CBEE3E661214}" destId="{9F25BE97-CCC4-45BE-8570-90AC21BF4BCC}" srcOrd="0" destOrd="0" parTransId="{D229AF55-C1AB-436C-B344-2CA012E6F9AF}" sibTransId="{3A7AFE4F-A621-4A22-B1AF-312A999FD78F}"/>
    <dgm:cxn modelId="{367838CB-61F9-41C2-B1AE-2D0893608A49}" srcId="{557231CB-C9DF-468D-9162-CBEE3E661214}" destId="{A279C68B-CF87-4CB9-A6BB-A667559DB343}" srcOrd="3" destOrd="0" parTransId="{4EC43CF9-41BC-43BC-BF45-613C4A4E462A}" sibTransId="{03122FEF-D8A2-4777-94BA-6FF85E28C3FA}"/>
    <dgm:cxn modelId="{FF141252-9B37-4507-A0E2-560DAA307B29}" srcId="{621AFE8B-D6A6-4D23-8007-443B7709BBDE}" destId="{7D3CB126-03C9-4038-B7F7-A29796B98923}" srcOrd="2" destOrd="0" parTransId="{71322122-96B1-470D-A10E-8E0C23E1693A}" sibTransId="{13FD2CA4-3FD7-457D-9220-47E029BCE4BB}"/>
    <dgm:cxn modelId="{CA2BEAAB-C1E5-49C7-80F5-B7CC559C14C4}" type="presOf" srcId="{421E479A-DE38-4A0A-9EAE-FC31DC81733E}" destId="{255846F9-9F56-4A40-B1DB-E178A46B72F9}" srcOrd="0" destOrd="0" presId="urn:microsoft.com/office/officeart/2005/8/layout/lProcess2"/>
    <dgm:cxn modelId="{BBF4C82E-2996-4218-AD04-9BEF327A422F}" type="presOf" srcId="{557231CB-C9DF-468D-9162-CBEE3E661214}" destId="{AEBB4AD9-1C87-46B7-B07A-9036FD4ABB57}" srcOrd="1" destOrd="0" presId="urn:microsoft.com/office/officeart/2005/8/layout/lProcess2"/>
    <dgm:cxn modelId="{D6A40050-FB3B-4E60-8AAD-474EF02BCD74}" srcId="{621AFE8B-D6A6-4D23-8007-443B7709BBDE}" destId="{3FE69E8E-B02B-465F-AC97-5DF905455933}" srcOrd="3" destOrd="0" parTransId="{7C71F63A-1917-4967-98DB-9894144D01DC}" sibTransId="{10A5B101-FE7E-47E5-B96D-E563A170A543}"/>
    <dgm:cxn modelId="{42B58D6C-E28A-4F3D-BCBD-B9A051C090F2}" type="presOf" srcId="{A279C68B-CF87-4CB9-A6BB-A667559DB343}" destId="{117611F8-4271-4EFC-862E-80C2C31AD422}" srcOrd="0" destOrd="0" presId="urn:microsoft.com/office/officeart/2005/8/layout/lProcess2"/>
    <dgm:cxn modelId="{E8A3C96C-BE48-469E-879C-B6A207F87C16}" type="presOf" srcId="{621AFE8B-D6A6-4D23-8007-443B7709BBDE}" destId="{FE1F3C29-B0BF-4D27-A659-81A704480A13}" srcOrd="0" destOrd="0" presId="urn:microsoft.com/office/officeart/2005/8/layout/lProcess2"/>
    <dgm:cxn modelId="{3D1017AF-34FD-4CEF-9B64-1289121BC5D7}" srcId="{621AFE8B-D6A6-4D23-8007-443B7709BBDE}" destId="{D196E248-9BB8-423A-BBC1-7D84AEBD0D24}" srcOrd="0" destOrd="0" parTransId="{822EE97C-C3DC-45D3-BC16-B293E7307221}" sibTransId="{07F935E5-70CD-47AC-B7CA-CA9B75182643}"/>
    <dgm:cxn modelId="{2B298DA9-BC18-4F14-B644-2B23C0C02759}" type="presOf" srcId="{F8F58E17-B728-47EC-B3F0-BF9001FD9FDB}" destId="{7E8E35CD-617F-4C99-9468-95D4D957E372}" srcOrd="0" destOrd="0" presId="urn:microsoft.com/office/officeart/2005/8/layout/lProcess2"/>
    <dgm:cxn modelId="{FF7F9ED3-0A40-4F11-87C1-409FB0253F55}" type="presOf" srcId="{43E1E645-19BF-41E3-A6C2-8920BE894454}" destId="{C48EA948-D0A2-47E5-B152-65811272885D}" srcOrd="0" destOrd="0" presId="urn:microsoft.com/office/officeart/2005/8/layout/lProcess2"/>
    <dgm:cxn modelId="{AD34D894-D20D-40E7-8F59-0D93F4C84FB5}" srcId="{10155CA3-FBFB-4C58-9A73-F1057ADCF803}" destId="{621AFE8B-D6A6-4D23-8007-443B7709BBDE}" srcOrd="2" destOrd="0" parTransId="{FBF4B378-3F6A-48D8-82CA-1C7A542D49F9}" sibTransId="{43A5DB5E-254E-4E0E-BBBA-95D50C5B0B7D}"/>
    <dgm:cxn modelId="{706531EC-CCA4-4AD0-A05C-FDBE2A04FA46}" type="presOf" srcId="{10155CA3-FBFB-4C58-9A73-F1057ADCF803}" destId="{AD51EDCA-F00C-4913-B862-C98838DF492C}" srcOrd="0" destOrd="0" presId="urn:microsoft.com/office/officeart/2005/8/layout/lProcess2"/>
    <dgm:cxn modelId="{7955FF2F-A15E-48A0-BCF3-618FD0B178C2}" srcId="{10155CA3-FBFB-4C58-9A73-F1057ADCF803}" destId="{557231CB-C9DF-468D-9162-CBEE3E661214}" srcOrd="0" destOrd="0" parTransId="{1C9F1FAE-B2F4-48BB-9939-313CABA6E645}" sibTransId="{E4F6E788-C500-4165-BAA8-3B6A40C41FB6}"/>
    <dgm:cxn modelId="{3418ACDD-FA89-4D3E-BF52-2F4416E01D30}" type="presOf" srcId="{53A57598-80C9-47FB-AEF3-28BAE7DEFD68}" destId="{EBF0AE4E-67BE-46CA-9C0A-0311485AAE53}" srcOrd="0" destOrd="0" presId="urn:microsoft.com/office/officeart/2005/8/layout/lProcess2"/>
    <dgm:cxn modelId="{6D80692F-84AC-4FCD-AD51-5A628DD65FAC}" srcId="{53A57598-80C9-47FB-AEF3-28BAE7DEFD68}" destId="{421E479A-DE38-4A0A-9EAE-FC31DC81733E}" srcOrd="0" destOrd="0" parTransId="{8F72AB4F-F908-4135-993D-88A81BAD3AC1}" sibTransId="{4CC45532-B4E3-4FC2-8FA5-49F55D71CC55}"/>
    <dgm:cxn modelId="{67D3A360-E521-4371-B8A9-C3E944D9D964}" type="presOf" srcId="{9F25BE97-CCC4-45BE-8570-90AC21BF4BCC}" destId="{F8CCABAF-86A7-43E4-8485-59F511E2E8C0}" srcOrd="0" destOrd="0" presId="urn:microsoft.com/office/officeart/2005/8/layout/lProcess2"/>
    <dgm:cxn modelId="{D017CE84-A674-4DD0-BF00-9BA466E4659F}" type="presOf" srcId="{D196E248-9BB8-423A-BBC1-7D84AEBD0D24}" destId="{EB639251-4D60-4D3D-8038-92EC70669E10}" srcOrd="0" destOrd="0" presId="urn:microsoft.com/office/officeart/2005/8/layout/lProcess2"/>
    <dgm:cxn modelId="{0B9B307A-ECC8-4879-A984-D9CA371A7EE9}" type="presOf" srcId="{BB65DAED-0AE0-40CA-851F-836242CC0B5D}" destId="{DB896F24-85F0-4C23-94F6-1C9F971BBBBE}" srcOrd="0" destOrd="0" presId="urn:microsoft.com/office/officeart/2005/8/layout/lProcess2"/>
    <dgm:cxn modelId="{09DA4435-A5C1-4390-89D8-C7377EDDCEAB}" srcId="{557231CB-C9DF-468D-9162-CBEE3E661214}" destId="{BB65DAED-0AE0-40CA-851F-836242CC0B5D}" srcOrd="4" destOrd="0" parTransId="{AEEA6444-101D-4610-8AD2-097471567D4B}" sibTransId="{E9452026-3942-4E9C-AE27-AB0C2A7C2EE8}"/>
    <dgm:cxn modelId="{2C251C54-9710-45EB-9D89-F9901CB030B6}" type="presOf" srcId="{7D3CB126-03C9-4038-B7F7-A29796B98923}" destId="{B0F0E5E0-0E1B-412B-A8C8-6F9F4F91AA31}" srcOrd="0" destOrd="0" presId="urn:microsoft.com/office/officeart/2005/8/layout/lProcess2"/>
    <dgm:cxn modelId="{528D5872-8892-4F20-809A-E0897EC0EDC5}" srcId="{53A57598-80C9-47FB-AEF3-28BAE7DEFD68}" destId="{1A05E910-677A-4413-9708-374BDED827EA}" srcOrd="1" destOrd="0" parTransId="{2C5F5797-1800-4CC5-ABC3-DE9009285A2C}" sibTransId="{E8E54DFC-9153-4E26-A59F-A0B4273D32FD}"/>
    <dgm:cxn modelId="{E4C1D9E5-E57C-4F24-A904-18875C959B65}" srcId="{53A57598-80C9-47FB-AEF3-28BAE7DEFD68}" destId="{18C66E08-E829-4D29-AFE6-084BCB879C4E}" srcOrd="3" destOrd="0" parTransId="{B1ECF2A7-4EED-4501-ABE0-BEB46099E701}" sibTransId="{2AC4256B-DC16-4132-BBBA-0AD34BF8D287}"/>
    <dgm:cxn modelId="{DA20A2DF-36C4-4D14-9EC5-704CFE752111}" type="presOf" srcId="{1A05E910-677A-4413-9708-374BDED827EA}" destId="{CD58DEA6-1084-40E6-AAEE-1C1045B047CB}" srcOrd="0" destOrd="0" presId="urn:microsoft.com/office/officeart/2005/8/layout/lProcess2"/>
    <dgm:cxn modelId="{BDA4521E-DC29-4F4A-B95D-4E8063891500}" srcId="{557231CB-C9DF-468D-9162-CBEE3E661214}" destId="{84DE8E13-C815-4429-AC55-1FEC1BC18C87}" srcOrd="1" destOrd="0" parTransId="{2AB9DFFF-C419-46DE-9D56-3F19F3FB8F54}" sibTransId="{5D3B4B11-C759-4CA4-9135-11D45E449A48}"/>
    <dgm:cxn modelId="{EAB6A3F8-F212-4F1E-858E-868BE5152117}" srcId="{53A57598-80C9-47FB-AEF3-28BAE7DEFD68}" destId="{DBA115C2-F390-4E6B-BEC4-088BB80024D3}" srcOrd="2" destOrd="0" parTransId="{AADB6894-C40F-4CF2-B3B7-5E487E4CC831}" sibTransId="{9CF08D5D-150F-4314-BA16-0A83819B4634}"/>
    <dgm:cxn modelId="{86888E6F-A0C6-4845-B77C-EA725B46A8A6}" type="presOf" srcId="{3FE69E8E-B02B-465F-AC97-5DF905455933}" destId="{21CBD646-B579-4C93-A72A-09A89F95EA6B}" srcOrd="0" destOrd="0" presId="urn:microsoft.com/office/officeart/2005/8/layout/lProcess2"/>
    <dgm:cxn modelId="{1E8F8195-BBB0-403E-BF28-B5D943781C12}" type="presParOf" srcId="{AD51EDCA-F00C-4913-B862-C98838DF492C}" destId="{9F031B0E-F97B-4386-AC68-90D6D61597DA}" srcOrd="0" destOrd="0" presId="urn:microsoft.com/office/officeart/2005/8/layout/lProcess2"/>
    <dgm:cxn modelId="{B0F9347C-8B58-4596-9FD4-64615E6E88ED}" type="presParOf" srcId="{9F031B0E-F97B-4386-AC68-90D6D61597DA}" destId="{2729103A-BF48-4110-A99B-B00479D97B4F}" srcOrd="0" destOrd="0" presId="urn:microsoft.com/office/officeart/2005/8/layout/lProcess2"/>
    <dgm:cxn modelId="{EA4FCCCB-F64C-4420-9249-4E59A3CD1BD4}" type="presParOf" srcId="{9F031B0E-F97B-4386-AC68-90D6D61597DA}" destId="{AEBB4AD9-1C87-46B7-B07A-9036FD4ABB57}" srcOrd="1" destOrd="0" presId="urn:microsoft.com/office/officeart/2005/8/layout/lProcess2"/>
    <dgm:cxn modelId="{CE598861-5E4F-4F64-9E8B-8FA64FA37DF9}" type="presParOf" srcId="{9F031B0E-F97B-4386-AC68-90D6D61597DA}" destId="{5F61CBC8-3B42-4EEC-940A-8F629C836A8B}" srcOrd="2" destOrd="0" presId="urn:microsoft.com/office/officeart/2005/8/layout/lProcess2"/>
    <dgm:cxn modelId="{66B133F4-B264-46DE-901A-8CC62051B9E2}" type="presParOf" srcId="{5F61CBC8-3B42-4EEC-940A-8F629C836A8B}" destId="{1D7E412A-8213-4639-BCD4-7C8F8591FA23}" srcOrd="0" destOrd="0" presId="urn:microsoft.com/office/officeart/2005/8/layout/lProcess2"/>
    <dgm:cxn modelId="{2B41952F-E250-420D-BE52-C7B390A692A9}" type="presParOf" srcId="{1D7E412A-8213-4639-BCD4-7C8F8591FA23}" destId="{F8CCABAF-86A7-43E4-8485-59F511E2E8C0}" srcOrd="0" destOrd="0" presId="urn:microsoft.com/office/officeart/2005/8/layout/lProcess2"/>
    <dgm:cxn modelId="{7A95A90E-DE3A-43B5-8632-508C27F5CDDB}" type="presParOf" srcId="{1D7E412A-8213-4639-BCD4-7C8F8591FA23}" destId="{1C6B19AA-3DE3-4D49-B167-B8F9E6A3A667}" srcOrd="1" destOrd="0" presId="urn:microsoft.com/office/officeart/2005/8/layout/lProcess2"/>
    <dgm:cxn modelId="{26890FF2-3DDF-4FCA-9839-FFCCD31BC76A}" type="presParOf" srcId="{1D7E412A-8213-4639-BCD4-7C8F8591FA23}" destId="{A2BC47B1-5D6B-4D36-A61A-0C289C01ADC3}" srcOrd="2" destOrd="0" presId="urn:microsoft.com/office/officeart/2005/8/layout/lProcess2"/>
    <dgm:cxn modelId="{66A6B035-7FF2-4CC6-AD20-6C46943F635E}" type="presParOf" srcId="{1D7E412A-8213-4639-BCD4-7C8F8591FA23}" destId="{D0802512-1121-4987-B38B-9DF02967965C}" srcOrd="3" destOrd="0" presId="urn:microsoft.com/office/officeart/2005/8/layout/lProcess2"/>
    <dgm:cxn modelId="{4DDD5C75-C90C-419D-8B07-4366F4BB12E1}" type="presParOf" srcId="{1D7E412A-8213-4639-BCD4-7C8F8591FA23}" destId="{7E8E35CD-617F-4C99-9468-95D4D957E372}" srcOrd="4" destOrd="0" presId="urn:microsoft.com/office/officeart/2005/8/layout/lProcess2"/>
    <dgm:cxn modelId="{567DDBE5-8B1A-4F09-836F-9A9E4128854C}" type="presParOf" srcId="{1D7E412A-8213-4639-BCD4-7C8F8591FA23}" destId="{573084D6-E111-4781-A3AA-9CFB477B45A2}" srcOrd="5" destOrd="0" presId="urn:microsoft.com/office/officeart/2005/8/layout/lProcess2"/>
    <dgm:cxn modelId="{A33C95CD-650A-4502-8095-D017C493BB22}" type="presParOf" srcId="{1D7E412A-8213-4639-BCD4-7C8F8591FA23}" destId="{117611F8-4271-4EFC-862E-80C2C31AD422}" srcOrd="6" destOrd="0" presId="urn:microsoft.com/office/officeart/2005/8/layout/lProcess2"/>
    <dgm:cxn modelId="{512E2482-3A27-4317-AD07-7595838E5DA5}" type="presParOf" srcId="{1D7E412A-8213-4639-BCD4-7C8F8591FA23}" destId="{F4A2879F-7744-42C9-852D-8C635A5C6D05}" srcOrd="7" destOrd="0" presId="urn:microsoft.com/office/officeart/2005/8/layout/lProcess2"/>
    <dgm:cxn modelId="{9A033542-B0ED-4C7C-9959-252303E74CD1}" type="presParOf" srcId="{1D7E412A-8213-4639-BCD4-7C8F8591FA23}" destId="{DB896F24-85F0-4C23-94F6-1C9F971BBBBE}" srcOrd="8" destOrd="0" presId="urn:microsoft.com/office/officeart/2005/8/layout/lProcess2"/>
    <dgm:cxn modelId="{1459DED1-5D1E-4B21-AC4A-B2AE255921AE}" type="presParOf" srcId="{AD51EDCA-F00C-4913-B862-C98838DF492C}" destId="{C1112FA6-92B0-4C18-9B85-FDA8697BB938}" srcOrd="1" destOrd="0" presId="urn:microsoft.com/office/officeart/2005/8/layout/lProcess2"/>
    <dgm:cxn modelId="{EF9D98D5-9B32-4F8F-BDAC-B1C51DDE582F}" type="presParOf" srcId="{AD51EDCA-F00C-4913-B862-C98838DF492C}" destId="{50F71F4E-9CA0-4324-9F72-CF371EEB5BA7}" srcOrd="2" destOrd="0" presId="urn:microsoft.com/office/officeart/2005/8/layout/lProcess2"/>
    <dgm:cxn modelId="{BF67950D-CCCC-4336-97B8-2A9A2BE733B2}" type="presParOf" srcId="{50F71F4E-9CA0-4324-9F72-CF371EEB5BA7}" destId="{EBF0AE4E-67BE-46CA-9C0A-0311485AAE53}" srcOrd="0" destOrd="0" presId="urn:microsoft.com/office/officeart/2005/8/layout/lProcess2"/>
    <dgm:cxn modelId="{40D2F47F-411C-4669-A528-FC4009C75D13}" type="presParOf" srcId="{50F71F4E-9CA0-4324-9F72-CF371EEB5BA7}" destId="{D5A2E8F5-0C1B-438D-A30C-C37D181752DC}" srcOrd="1" destOrd="0" presId="urn:microsoft.com/office/officeart/2005/8/layout/lProcess2"/>
    <dgm:cxn modelId="{A5F165C3-7170-45A6-A00C-E6E6ABC20AA4}" type="presParOf" srcId="{50F71F4E-9CA0-4324-9F72-CF371EEB5BA7}" destId="{C5E09913-1D31-4D07-97E0-01F717A5C484}" srcOrd="2" destOrd="0" presId="urn:microsoft.com/office/officeart/2005/8/layout/lProcess2"/>
    <dgm:cxn modelId="{36C63311-C2A8-4D23-8091-7D0C89ACCA51}" type="presParOf" srcId="{C5E09913-1D31-4D07-97E0-01F717A5C484}" destId="{81FC1623-CAA5-4882-9D48-58D790D2A28B}" srcOrd="0" destOrd="0" presId="urn:microsoft.com/office/officeart/2005/8/layout/lProcess2"/>
    <dgm:cxn modelId="{68ADF5FF-BE5C-4030-A9D8-79511A778511}" type="presParOf" srcId="{81FC1623-CAA5-4882-9D48-58D790D2A28B}" destId="{255846F9-9F56-4A40-B1DB-E178A46B72F9}" srcOrd="0" destOrd="0" presId="urn:microsoft.com/office/officeart/2005/8/layout/lProcess2"/>
    <dgm:cxn modelId="{BB139538-BBF4-458F-84CA-BF722FDB248F}" type="presParOf" srcId="{81FC1623-CAA5-4882-9D48-58D790D2A28B}" destId="{1F19B69B-1856-48BC-890C-F50469DD72B4}" srcOrd="1" destOrd="0" presId="urn:microsoft.com/office/officeart/2005/8/layout/lProcess2"/>
    <dgm:cxn modelId="{7CCAB4FE-1EB2-494D-BE01-EF1AF224B378}" type="presParOf" srcId="{81FC1623-CAA5-4882-9D48-58D790D2A28B}" destId="{CD58DEA6-1084-40E6-AAEE-1C1045B047CB}" srcOrd="2" destOrd="0" presId="urn:microsoft.com/office/officeart/2005/8/layout/lProcess2"/>
    <dgm:cxn modelId="{FF21B6CE-15B2-4A5C-AEF8-8F01FEFE1A17}" type="presParOf" srcId="{81FC1623-CAA5-4882-9D48-58D790D2A28B}" destId="{8D31A56A-5296-4C4E-8E9F-FC9137ED7313}" srcOrd="3" destOrd="0" presId="urn:microsoft.com/office/officeart/2005/8/layout/lProcess2"/>
    <dgm:cxn modelId="{B91F5E4A-9F85-4EFD-ACB0-F464874E2B70}" type="presParOf" srcId="{81FC1623-CAA5-4882-9D48-58D790D2A28B}" destId="{599A3FE0-75F5-4A45-BA46-E4931D327D66}" srcOrd="4" destOrd="0" presId="urn:microsoft.com/office/officeart/2005/8/layout/lProcess2"/>
    <dgm:cxn modelId="{9923C539-BCEB-4801-B289-0BBF1803C600}" type="presParOf" srcId="{81FC1623-CAA5-4882-9D48-58D790D2A28B}" destId="{C05C24B6-202B-4F05-917E-C7D9E40AB1BA}" srcOrd="5" destOrd="0" presId="urn:microsoft.com/office/officeart/2005/8/layout/lProcess2"/>
    <dgm:cxn modelId="{065528CC-D2C4-4A85-96AA-78F200AF56F0}" type="presParOf" srcId="{81FC1623-CAA5-4882-9D48-58D790D2A28B}" destId="{1852428E-9C3C-4C6B-B101-FAEF0C70EC67}" srcOrd="6" destOrd="0" presId="urn:microsoft.com/office/officeart/2005/8/layout/lProcess2"/>
    <dgm:cxn modelId="{B0D01F8E-A82B-45D4-BD23-6B9693226CBB}" type="presParOf" srcId="{AD51EDCA-F00C-4913-B862-C98838DF492C}" destId="{52770CF5-C4B4-4AAB-907F-608320922018}" srcOrd="3" destOrd="0" presId="urn:microsoft.com/office/officeart/2005/8/layout/lProcess2"/>
    <dgm:cxn modelId="{1CDBC4DA-2C8B-4BF0-8DB8-2AC54873C01F}" type="presParOf" srcId="{AD51EDCA-F00C-4913-B862-C98838DF492C}" destId="{6D4AFD3D-CE6C-411A-8CCD-58762D7A1080}" srcOrd="4" destOrd="0" presId="urn:microsoft.com/office/officeart/2005/8/layout/lProcess2"/>
    <dgm:cxn modelId="{40DF2081-67CA-45F8-801F-517FCBDB083E}" type="presParOf" srcId="{6D4AFD3D-CE6C-411A-8CCD-58762D7A1080}" destId="{FE1F3C29-B0BF-4D27-A659-81A704480A13}" srcOrd="0" destOrd="0" presId="urn:microsoft.com/office/officeart/2005/8/layout/lProcess2"/>
    <dgm:cxn modelId="{C8600040-D8AC-4838-81C6-42839F86BA03}" type="presParOf" srcId="{6D4AFD3D-CE6C-411A-8CCD-58762D7A1080}" destId="{6CC37422-29B4-4184-AC20-8F0757AA666D}" srcOrd="1" destOrd="0" presId="urn:microsoft.com/office/officeart/2005/8/layout/lProcess2"/>
    <dgm:cxn modelId="{FCE54F78-9074-45E5-806E-9366A0BCA773}" type="presParOf" srcId="{6D4AFD3D-CE6C-411A-8CCD-58762D7A1080}" destId="{7FFC5712-5C6B-4377-A4ED-6B157116E358}" srcOrd="2" destOrd="0" presId="urn:microsoft.com/office/officeart/2005/8/layout/lProcess2"/>
    <dgm:cxn modelId="{FFF877D3-477E-47F3-A24B-C598E4ACF005}" type="presParOf" srcId="{7FFC5712-5C6B-4377-A4ED-6B157116E358}" destId="{067C8A9C-545F-4CEC-956B-2AF83E93D123}" srcOrd="0" destOrd="0" presId="urn:microsoft.com/office/officeart/2005/8/layout/lProcess2"/>
    <dgm:cxn modelId="{0AA5E001-9CBC-4BFD-9D8E-B2EF22C100A1}" type="presParOf" srcId="{067C8A9C-545F-4CEC-956B-2AF83E93D123}" destId="{EB639251-4D60-4D3D-8038-92EC70669E10}" srcOrd="0" destOrd="0" presId="urn:microsoft.com/office/officeart/2005/8/layout/lProcess2"/>
    <dgm:cxn modelId="{D6A51ACC-B775-499D-9ED9-72FDFF3FD1CF}" type="presParOf" srcId="{067C8A9C-545F-4CEC-956B-2AF83E93D123}" destId="{3721743F-8E3E-4A82-A920-EC3772078813}" srcOrd="1" destOrd="0" presId="urn:microsoft.com/office/officeart/2005/8/layout/lProcess2"/>
    <dgm:cxn modelId="{C7ADB91D-A3AA-43A1-A99D-79832DFD4633}" type="presParOf" srcId="{067C8A9C-545F-4CEC-956B-2AF83E93D123}" destId="{C48EA948-D0A2-47E5-B152-65811272885D}" srcOrd="2" destOrd="0" presId="urn:microsoft.com/office/officeart/2005/8/layout/lProcess2"/>
    <dgm:cxn modelId="{34471EA8-B11B-4901-A6F9-D9CDB0A785DD}" type="presParOf" srcId="{067C8A9C-545F-4CEC-956B-2AF83E93D123}" destId="{5304D410-A0F9-4CF2-B833-2D07D2CA5E11}" srcOrd="3" destOrd="0" presId="urn:microsoft.com/office/officeart/2005/8/layout/lProcess2"/>
    <dgm:cxn modelId="{75057EDB-385B-4515-ACDF-6115B681C0C7}" type="presParOf" srcId="{067C8A9C-545F-4CEC-956B-2AF83E93D123}" destId="{B0F0E5E0-0E1B-412B-A8C8-6F9F4F91AA31}" srcOrd="4" destOrd="0" presId="urn:microsoft.com/office/officeart/2005/8/layout/lProcess2"/>
    <dgm:cxn modelId="{D7FFF77D-762E-4FDF-97F9-F2BD966C4686}" type="presParOf" srcId="{067C8A9C-545F-4CEC-956B-2AF83E93D123}" destId="{B57CA215-35D8-49BA-BCEB-81BA4DAD25EF}" srcOrd="5" destOrd="0" presId="urn:microsoft.com/office/officeart/2005/8/layout/lProcess2"/>
    <dgm:cxn modelId="{BB0257BA-5EAE-40E5-BF25-ABD6784884AE}" type="presParOf" srcId="{067C8A9C-545F-4CEC-956B-2AF83E93D123}" destId="{21CBD646-B579-4C93-A72A-09A89F95EA6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5659F-5816-463C-8E68-351C547F77F7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C86E534-B28A-45D9-8DD7-4D805D79201D}">
      <dgm:prSet phldrT="[Текст]"/>
      <dgm:spPr/>
      <dgm:t>
        <a:bodyPr/>
        <a:lstStyle/>
        <a:p>
          <a:r>
            <a:rPr lang="ru-RU" dirty="0" smtClean="0"/>
            <a:t>КТ</a:t>
          </a:r>
          <a:endParaRPr lang="ru-RU" dirty="0"/>
        </a:p>
      </dgm:t>
    </dgm:pt>
    <dgm:pt modelId="{30A3EC68-3ABF-4D34-81A1-CDFC0D78D4A2}" type="parTrans" cxnId="{5C9477BC-982E-4A10-A5B0-4F82216DD94C}">
      <dgm:prSet/>
      <dgm:spPr/>
      <dgm:t>
        <a:bodyPr/>
        <a:lstStyle/>
        <a:p>
          <a:endParaRPr lang="ru-RU"/>
        </a:p>
      </dgm:t>
    </dgm:pt>
    <dgm:pt modelId="{63D7528D-14F8-432D-95EF-384EB16CBFF3}" type="sibTrans" cxnId="{5C9477BC-982E-4A10-A5B0-4F82216DD94C}">
      <dgm:prSet/>
      <dgm:spPr/>
      <dgm:t>
        <a:bodyPr/>
        <a:lstStyle/>
        <a:p>
          <a:endParaRPr lang="ru-RU"/>
        </a:p>
      </dgm:t>
    </dgm:pt>
    <dgm:pt modelId="{D92E7224-6EAC-4E49-9EF6-3D79BC1618FE}">
      <dgm:prSet phldrT="[Текст]"/>
      <dgm:spPr/>
      <dgm:t>
        <a:bodyPr/>
        <a:lstStyle/>
        <a:p>
          <a:r>
            <a:rPr lang="ru-RU" dirty="0" smtClean="0"/>
            <a:t>КАРЬЕРНАЯ СРЕДА</a:t>
          </a:r>
          <a:endParaRPr lang="ru-RU" dirty="0"/>
        </a:p>
      </dgm:t>
    </dgm:pt>
    <dgm:pt modelId="{69EFFF8E-4ECA-4910-A2FA-114B63604ABD}" type="parTrans" cxnId="{0A3F0369-F0CC-41AF-8C91-2331EBD9A350}">
      <dgm:prSet/>
      <dgm:spPr/>
      <dgm:t>
        <a:bodyPr/>
        <a:lstStyle/>
        <a:p>
          <a:endParaRPr lang="ru-RU"/>
        </a:p>
      </dgm:t>
    </dgm:pt>
    <dgm:pt modelId="{13C231E0-A6C0-472C-A90E-72644129C720}" type="sibTrans" cxnId="{0A3F0369-F0CC-41AF-8C91-2331EBD9A350}">
      <dgm:prSet/>
      <dgm:spPr/>
      <dgm:t>
        <a:bodyPr/>
        <a:lstStyle/>
        <a:p>
          <a:endParaRPr lang="ru-RU"/>
        </a:p>
      </dgm:t>
    </dgm:pt>
    <dgm:pt modelId="{3DA78740-EDD2-4D33-AE43-DCA9E8EF5AA1}">
      <dgm:prSet phldrT="[Текст]"/>
      <dgm:spPr/>
      <dgm:t>
        <a:bodyPr/>
        <a:lstStyle/>
        <a:p>
          <a:r>
            <a:rPr lang="ru-RU" dirty="0" smtClean="0"/>
            <a:t>ТВОРЧЕСКАЯ СРЕДА</a:t>
          </a:r>
          <a:endParaRPr lang="ru-RU" dirty="0"/>
        </a:p>
      </dgm:t>
    </dgm:pt>
    <dgm:pt modelId="{2B4D52BD-CD9A-4AE2-A06A-5DA30DC83F4A}" type="parTrans" cxnId="{26A20D5B-568A-4CF5-827C-A7FF99574784}">
      <dgm:prSet/>
      <dgm:spPr/>
      <dgm:t>
        <a:bodyPr/>
        <a:lstStyle/>
        <a:p>
          <a:endParaRPr lang="ru-RU"/>
        </a:p>
      </dgm:t>
    </dgm:pt>
    <dgm:pt modelId="{6B3C4F1F-6FB6-4BF1-94FC-0A336A0509ED}" type="sibTrans" cxnId="{26A20D5B-568A-4CF5-827C-A7FF99574784}">
      <dgm:prSet/>
      <dgm:spPr/>
      <dgm:t>
        <a:bodyPr/>
        <a:lstStyle/>
        <a:p>
          <a:endParaRPr lang="ru-RU"/>
        </a:p>
      </dgm:t>
    </dgm:pt>
    <dgm:pt modelId="{55DF47B2-FCB8-49F8-89BA-0B32F4823D83}">
      <dgm:prSet phldrT="[Текст]"/>
      <dgm:spPr/>
      <dgm:t>
        <a:bodyPr/>
        <a:lstStyle/>
        <a:p>
          <a:r>
            <a:rPr lang="ru-RU" dirty="0" smtClean="0"/>
            <a:t>ТК</a:t>
          </a:r>
          <a:endParaRPr lang="ru-RU" dirty="0"/>
        </a:p>
      </dgm:t>
    </dgm:pt>
    <dgm:pt modelId="{4D0FEC74-A462-449F-BC84-8DD3DDEAEF08}" type="parTrans" cxnId="{5436CA41-3472-4E59-AF97-5C04E843819E}">
      <dgm:prSet/>
      <dgm:spPr/>
      <dgm:t>
        <a:bodyPr/>
        <a:lstStyle/>
        <a:p>
          <a:endParaRPr lang="ru-RU"/>
        </a:p>
      </dgm:t>
    </dgm:pt>
    <dgm:pt modelId="{0EBA783F-7A74-47C6-AEF7-8AF188917A6F}" type="sibTrans" cxnId="{5436CA41-3472-4E59-AF97-5C04E843819E}">
      <dgm:prSet/>
      <dgm:spPr/>
      <dgm:t>
        <a:bodyPr/>
        <a:lstStyle/>
        <a:p>
          <a:endParaRPr lang="ru-RU"/>
        </a:p>
      </dgm:t>
    </dgm:pt>
    <dgm:pt modelId="{BCED457F-6CF7-4225-BA79-4FB2197E8144}">
      <dgm:prSet phldrT="[Текст]"/>
      <dgm:spPr/>
      <dgm:t>
        <a:bodyPr/>
        <a:lstStyle/>
        <a:p>
          <a:r>
            <a:rPr lang="ru-RU" dirty="0" smtClean="0"/>
            <a:t>ТВОРЧЕСКАЯ СРЕДА</a:t>
          </a:r>
          <a:endParaRPr lang="ru-RU" dirty="0"/>
        </a:p>
      </dgm:t>
    </dgm:pt>
    <dgm:pt modelId="{0AED473E-BBCC-4489-A0AF-36E61D63C566}" type="parTrans" cxnId="{1BD1076E-5B2F-4E0B-9315-1A9B7F698CC6}">
      <dgm:prSet/>
      <dgm:spPr/>
      <dgm:t>
        <a:bodyPr/>
        <a:lstStyle/>
        <a:p>
          <a:endParaRPr lang="ru-RU"/>
        </a:p>
      </dgm:t>
    </dgm:pt>
    <dgm:pt modelId="{C2E36CDD-0FD8-413C-A0BC-91ED6B1F618B}" type="sibTrans" cxnId="{1BD1076E-5B2F-4E0B-9315-1A9B7F698CC6}">
      <dgm:prSet/>
      <dgm:spPr/>
      <dgm:t>
        <a:bodyPr/>
        <a:lstStyle/>
        <a:p>
          <a:endParaRPr lang="ru-RU"/>
        </a:p>
      </dgm:t>
    </dgm:pt>
    <dgm:pt modelId="{FAD53A51-728F-4771-9647-031C3965A7E3}">
      <dgm:prSet phldrT="[Текст]"/>
      <dgm:spPr/>
      <dgm:t>
        <a:bodyPr/>
        <a:lstStyle/>
        <a:p>
          <a:r>
            <a:rPr lang="ru-RU" dirty="0" smtClean="0"/>
            <a:t>КАРЬЕРНАЯ СРЕДА</a:t>
          </a:r>
          <a:endParaRPr lang="ru-RU" dirty="0"/>
        </a:p>
      </dgm:t>
    </dgm:pt>
    <dgm:pt modelId="{D1FDD23D-2BFB-4CF4-8365-AF7AA28CD572}" type="parTrans" cxnId="{CD8239FF-DCB4-4B03-859F-3D6920937EEC}">
      <dgm:prSet/>
      <dgm:spPr/>
      <dgm:t>
        <a:bodyPr/>
        <a:lstStyle/>
        <a:p>
          <a:endParaRPr lang="ru-RU"/>
        </a:p>
      </dgm:t>
    </dgm:pt>
    <dgm:pt modelId="{5B8BC50A-4E17-40E3-95F1-54E96B551483}" type="sibTrans" cxnId="{CD8239FF-DCB4-4B03-859F-3D6920937EEC}">
      <dgm:prSet/>
      <dgm:spPr/>
      <dgm:t>
        <a:bodyPr/>
        <a:lstStyle/>
        <a:p>
          <a:endParaRPr lang="ru-RU"/>
        </a:p>
      </dgm:t>
    </dgm:pt>
    <dgm:pt modelId="{229999CD-8C15-4B4F-9B5C-F1CB7131A319}" type="pres">
      <dgm:prSet presAssocID="{E825659F-5816-463C-8E68-351C547F77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CD2DD0-95C6-4549-BBB6-7AB02600DBCC}" type="pres">
      <dgm:prSet presAssocID="{CC86E534-B28A-45D9-8DD7-4D805D79201D}" presName="composite" presStyleCnt="0"/>
      <dgm:spPr/>
    </dgm:pt>
    <dgm:pt modelId="{22098C0B-0A63-4B8B-90FC-52F5BC9B7BA9}" type="pres">
      <dgm:prSet presAssocID="{CC86E534-B28A-45D9-8DD7-4D805D79201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1C5B4-B251-4BE5-B5CE-2920A90D71A7}" type="pres">
      <dgm:prSet presAssocID="{CC86E534-B28A-45D9-8DD7-4D805D79201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D4C7D-3C04-45E8-A314-8DA2E0F10F3F}" type="pres">
      <dgm:prSet presAssocID="{63D7528D-14F8-432D-95EF-384EB16CBFF3}" presName="sp" presStyleCnt="0"/>
      <dgm:spPr/>
    </dgm:pt>
    <dgm:pt modelId="{B9B73E4F-3ED4-4875-956C-2EC851C1ADCA}" type="pres">
      <dgm:prSet presAssocID="{55DF47B2-FCB8-49F8-89BA-0B32F4823D83}" presName="composite" presStyleCnt="0"/>
      <dgm:spPr/>
    </dgm:pt>
    <dgm:pt modelId="{94E8258E-7213-4080-AE4E-AB34E4F5E060}" type="pres">
      <dgm:prSet presAssocID="{55DF47B2-FCB8-49F8-89BA-0B32F4823D8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DFAFD-6FDE-4B19-9E42-2A72AA6A2162}" type="pres">
      <dgm:prSet presAssocID="{55DF47B2-FCB8-49F8-89BA-0B32F4823D8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9C14D-7B70-4FEB-AFAA-92C12634FE2F}" type="presOf" srcId="{BCED457F-6CF7-4225-BA79-4FB2197E8144}" destId="{77ADFAFD-6FDE-4B19-9E42-2A72AA6A2162}" srcOrd="0" destOrd="0" presId="urn:microsoft.com/office/officeart/2005/8/layout/chevron2"/>
    <dgm:cxn modelId="{C52C20B2-9964-44CB-9929-203E3A3192C4}" type="presOf" srcId="{3DA78740-EDD2-4D33-AE43-DCA9E8EF5AA1}" destId="{1041C5B4-B251-4BE5-B5CE-2920A90D71A7}" srcOrd="0" destOrd="1" presId="urn:microsoft.com/office/officeart/2005/8/layout/chevron2"/>
    <dgm:cxn modelId="{8EDBC390-B093-4028-9B1B-FD956918D2F2}" type="presOf" srcId="{FAD53A51-728F-4771-9647-031C3965A7E3}" destId="{77ADFAFD-6FDE-4B19-9E42-2A72AA6A2162}" srcOrd="0" destOrd="1" presId="urn:microsoft.com/office/officeart/2005/8/layout/chevron2"/>
    <dgm:cxn modelId="{CD8239FF-DCB4-4B03-859F-3D6920937EEC}" srcId="{55DF47B2-FCB8-49F8-89BA-0B32F4823D83}" destId="{FAD53A51-728F-4771-9647-031C3965A7E3}" srcOrd="1" destOrd="0" parTransId="{D1FDD23D-2BFB-4CF4-8365-AF7AA28CD572}" sibTransId="{5B8BC50A-4E17-40E3-95F1-54E96B551483}"/>
    <dgm:cxn modelId="{D8E9F55E-C09C-416E-854E-609C5FECEB66}" type="presOf" srcId="{E825659F-5816-463C-8E68-351C547F77F7}" destId="{229999CD-8C15-4B4F-9B5C-F1CB7131A319}" srcOrd="0" destOrd="0" presId="urn:microsoft.com/office/officeart/2005/8/layout/chevron2"/>
    <dgm:cxn modelId="{0A3F0369-F0CC-41AF-8C91-2331EBD9A350}" srcId="{CC86E534-B28A-45D9-8DD7-4D805D79201D}" destId="{D92E7224-6EAC-4E49-9EF6-3D79BC1618FE}" srcOrd="0" destOrd="0" parTransId="{69EFFF8E-4ECA-4910-A2FA-114B63604ABD}" sibTransId="{13C231E0-A6C0-472C-A90E-72644129C720}"/>
    <dgm:cxn modelId="{5C9477BC-982E-4A10-A5B0-4F82216DD94C}" srcId="{E825659F-5816-463C-8E68-351C547F77F7}" destId="{CC86E534-B28A-45D9-8DD7-4D805D79201D}" srcOrd="0" destOrd="0" parTransId="{30A3EC68-3ABF-4D34-81A1-CDFC0D78D4A2}" sibTransId="{63D7528D-14F8-432D-95EF-384EB16CBFF3}"/>
    <dgm:cxn modelId="{26A20D5B-568A-4CF5-827C-A7FF99574784}" srcId="{CC86E534-B28A-45D9-8DD7-4D805D79201D}" destId="{3DA78740-EDD2-4D33-AE43-DCA9E8EF5AA1}" srcOrd="1" destOrd="0" parTransId="{2B4D52BD-CD9A-4AE2-A06A-5DA30DC83F4A}" sibTransId="{6B3C4F1F-6FB6-4BF1-94FC-0A336A0509ED}"/>
    <dgm:cxn modelId="{5436CA41-3472-4E59-AF97-5C04E843819E}" srcId="{E825659F-5816-463C-8E68-351C547F77F7}" destId="{55DF47B2-FCB8-49F8-89BA-0B32F4823D83}" srcOrd="1" destOrd="0" parTransId="{4D0FEC74-A462-449F-BC84-8DD3DDEAEF08}" sibTransId="{0EBA783F-7A74-47C6-AEF7-8AF188917A6F}"/>
    <dgm:cxn modelId="{1BD1076E-5B2F-4E0B-9315-1A9B7F698CC6}" srcId="{55DF47B2-FCB8-49F8-89BA-0B32F4823D83}" destId="{BCED457F-6CF7-4225-BA79-4FB2197E8144}" srcOrd="0" destOrd="0" parTransId="{0AED473E-BBCC-4489-A0AF-36E61D63C566}" sibTransId="{C2E36CDD-0FD8-413C-A0BC-91ED6B1F618B}"/>
    <dgm:cxn modelId="{99BFC6A5-7CFB-44BC-A677-AF624288A120}" type="presOf" srcId="{CC86E534-B28A-45D9-8DD7-4D805D79201D}" destId="{22098C0B-0A63-4B8B-90FC-52F5BC9B7BA9}" srcOrd="0" destOrd="0" presId="urn:microsoft.com/office/officeart/2005/8/layout/chevron2"/>
    <dgm:cxn modelId="{1ED19B8E-F2E8-4A0F-9F4A-C442D101148B}" type="presOf" srcId="{55DF47B2-FCB8-49F8-89BA-0B32F4823D83}" destId="{94E8258E-7213-4080-AE4E-AB34E4F5E060}" srcOrd="0" destOrd="0" presId="urn:microsoft.com/office/officeart/2005/8/layout/chevron2"/>
    <dgm:cxn modelId="{6EC7F208-0865-4DFF-A4C1-A8207C2F0A1C}" type="presOf" srcId="{D92E7224-6EAC-4E49-9EF6-3D79BC1618FE}" destId="{1041C5B4-B251-4BE5-B5CE-2920A90D71A7}" srcOrd="0" destOrd="0" presId="urn:microsoft.com/office/officeart/2005/8/layout/chevron2"/>
    <dgm:cxn modelId="{4A768A9D-B943-4B6B-8F30-610C085DFB03}" type="presParOf" srcId="{229999CD-8C15-4B4F-9B5C-F1CB7131A319}" destId="{05CD2DD0-95C6-4549-BBB6-7AB02600DBCC}" srcOrd="0" destOrd="0" presId="urn:microsoft.com/office/officeart/2005/8/layout/chevron2"/>
    <dgm:cxn modelId="{09034B71-0067-45E4-8175-806CF1E8EFC1}" type="presParOf" srcId="{05CD2DD0-95C6-4549-BBB6-7AB02600DBCC}" destId="{22098C0B-0A63-4B8B-90FC-52F5BC9B7BA9}" srcOrd="0" destOrd="0" presId="urn:microsoft.com/office/officeart/2005/8/layout/chevron2"/>
    <dgm:cxn modelId="{B8870576-537D-487F-A331-30BC6D182B14}" type="presParOf" srcId="{05CD2DD0-95C6-4549-BBB6-7AB02600DBCC}" destId="{1041C5B4-B251-4BE5-B5CE-2920A90D71A7}" srcOrd="1" destOrd="0" presId="urn:microsoft.com/office/officeart/2005/8/layout/chevron2"/>
    <dgm:cxn modelId="{AB423190-5067-4B72-999D-A3DAFF97B586}" type="presParOf" srcId="{229999CD-8C15-4B4F-9B5C-F1CB7131A319}" destId="{3A9D4C7D-3C04-45E8-A314-8DA2E0F10F3F}" srcOrd="1" destOrd="0" presId="urn:microsoft.com/office/officeart/2005/8/layout/chevron2"/>
    <dgm:cxn modelId="{78A51FB1-0FAE-4404-BA66-CD2565E93457}" type="presParOf" srcId="{229999CD-8C15-4B4F-9B5C-F1CB7131A319}" destId="{B9B73E4F-3ED4-4875-956C-2EC851C1ADCA}" srcOrd="2" destOrd="0" presId="urn:microsoft.com/office/officeart/2005/8/layout/chevron2"/>
    <dgm:cxn modelId="{12E904F9-41B5-48C9-A162-AF671B0D6FC7}" type="presParOf" srcId="{B9B73E4F-3ED4-4875-956C-2EC851C1ADCA}" destId="{94E8258E-7213-4080-AE4E-AB34E4F5E060}" srcOrd="0" destOrd="0" presId="urn:microsoft.com/office/officeart/2005/8/layout/chevron2"/>
    <dgm:cxn modelId="{9DB878F1-ADAC-41AE-9547-7DE232040C58}" type="presParOf" srcId="{B9B73E4F-3ED4-4875-956C-2EC851C1ADCA}" destId="{77ADFAFD-6FDE-4B19-9E42-2A72AA6A21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629DE3-34FD-4521-99C7-57BEEF51C3C8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A94F768-BC50-40B3-9C51-A23198E26B26}">
      <dgm:prSet phldrT="[Текст]"/>
      <dgm:spPr/>
      <dgm:t>
        <a:bodyPr/>
        <a:lstStyle/>
        <a:p>
          <a:r>
            <a:rPr lang="ru-RU" dirty="0" smtClean="0"/>
            <a:t>РАЗВИТЫ ПОКАЗАТЕЛИ СРЕДЫ</a:t>
          </a:r>
          <a:endParaRPr lang="ru-RU" dirty="0"/>
        </a:p>
      </dgm:t>
    </dgm:pt>
    <dgm:pt modelId="{D2F3F046-F35D-4E7B-8C65-77F873BE3724}" type="parTrans" cxnId="{97D6DEAA-3EC6-411F-80A5-7910D92F4913}">
      <dgm:prSet/>
      <dgm:spPr/>
      <dgm:t>
        <a:bodyPr/>
        <a:lstStyle/>
        <a:p>
          <a:endParaRPr lang="ru-RU"/>
        </a:p>
      </dgm:t>
    </dgm:pt>
    <dgm:pt modelId="{A50DE14B-6C0C-4E89-B0A8-2182BB2F55C9}" type="sibTrans" cxnId="{97D6DEAA-3EC6-411F-80A5-7910D92F4913}">
      <dgm:prSet/>
      <dgm:spPr/>
      <dgm:t>
        <a:bodyPr/>
        <a:lstStyle/>
        <a:p>
          <a:endParaRPr lang="ru-RU"/>
        </a:p>
      </dgm:t>
    </dgm:pt>
    <dgm:pt modelId="{697ADBA6-8207-4638-AB16-B8C99A6B3036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  <a:cs typeface="Times New Roman"/>
            </a:rPr>
            <a:t>безопасность</a:t>
          </a:r>
          <a:endParaRPr lang="ru-RU" dirty="0"/>
        </a:p>
      </dgm:t>
    </dgm:pt>
    <dgm:pt modelId="{6E4119D6-3D24-40F8-94EF-AC422D5076F3}" type="parTrans" cxnId="{9F43B984-51F4-43E8-A750-87E96CECADC1}">
      <dgm:prSet/>
      <dgm:spPr/>
      <dgm:t>
        <a:bodyPr/>
        <a:lstStyle/>
        <a:p>
          <a:endParaRPr lang="ru-RU"/>
        </a:p>
      </dgm:t>
    </dgm:pt>
    <dgm:pt modelId="{B65BFA56-9633-4DB7-9ADD-9A9477EC6DD8}" type="sibTrans" cxnId="{9F43B984-51F4-43E8-A750-87E96CECADC1}">
      <dgm:prSet/>
      <dgm:spPr/>
      <dgm:t>
        <a:bodyPr/>
        <a:lstStyle/>
        <a:p>
          <a:endParaRPr lang="ru-RU"/>
        </a:p>
      </dgm:t>
    </dgm:pt>
    <dgm:pt modelId="{81C1AAAA-3581-4E09-90AB-6BA35EA892BB}">
      <dgm:prSet phldrT="[Текст]"/>
      <dgm:spPr/>
      <dgm:t>
        <a:bodyPr/>
        <a:lstStyle/>
        <a:p>
          <a:r>
            <a:rPr lang="ru-RU" dirty="0" smtClean="0"/>
            <a:t>НИЗКИЕ ПОКАЗАТЕЛИ СРЕДЫ</a:t>
          </a:r>
          <a:endParaRPr lang="ru-RU" dirty="0"/>
        </a:p>
      </dgm:t>
    </dgm:pt>
    <dgm:pt modelId="{1767CDB4-0A05-46DC-81BA-D7AB179593C3}" type="parTrans" cxnId="{5CAE5EA1-5C45-4CB7-AB2B-5F8E0BDC9451}">
      <dgm:prSet/>
      <dgm:spPr/>
      <dgm:t>
        <a:bodyPr/>
        <a:lstStyle/>
        <a:p>
          <a:endParaRPr lang="ru-RU"/>
        </a:p>
      </dgm:t>
    </dgm:pt>
    <dgm:pt modelId="{EA14956F-39DF-4310-832A-D3448EACC5C2}" type="sibTrans" cxnId="{5CAE5EA1-5C45-4CB7-AB2B-5F8E0BDC9451}">
      <dgm:prSet/>
      <dgm:spPr/>
      <dgm:t>
        <a:bodyPr/>
        <a:lstStyle/>
        <a:p>
          <a:endParaRPr lang="ru-RU"/>
        </a:p>
      </dgm:t>
    </dgm:pt>
    <dgm:pt modelId="{5551A798-4064-4798-BC9D-C8D7C7CB60D1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</a:rPr>
            <a:t>Широта                     </a:t>
          </a:r>
          <a:r>
            <a:rPr lang="ru-RU" dirty="0" err="1" smtClean="0">
              <a:effectLst/>
              <a:latin typeface="Times New Roman"/>
              <a:ea typeface="Calibri"/>
            </a:rPr>
            <a:t>Осознаваемость</a:t>
          </a:r>
          <a:endParaRPr lang="ru-RU" dirty="0"/>
        </a:p>
      </dgm:t>
    </dgm:pt>
    <dgm:pt modelId="{36542033-70A7-4BBF-B687-D23B711D37BA}" type="parTrans" cxnId="{DBAE3A1E-AE48-4276-8720-B08B63D90076}">
      <dgm:prSet/>
      <dgm:spPr/>
      <dgm:t>
        <a:bodyPr/>
        <a:lstStyle/>
        <a:p>
          <a:endParaRPr lang="ru-RU"/>
        </a:p>
      </dgm:t>
    </dgm:pt>
    <dgm:pt modelId="{F314FEE9-AFCB-45DF-A506-F86896772111}" type="sibTrans" cxnId="{DBAE3A1E-AE48-4276-8720-B08B63D90076}">
      <dgm:prSet/>
      <dgm:spPr/>
      <dgm:t>
        <a:bodyPr/>
        <a:lstStyle/>
        <a:p>
          <a:endParaRPr lang="ru-RU"/>
        </a:p>
      </dgm:t>
    </dgm:pt>
    <dgm:pt modelId="{4861CDC5-61C3-45EC-AABC-D7CC8CDB3668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  <a:cs typeface="Times New Roman"/>
            </a:rPr>
            <a:t> устойчивость</a:t>
          </a:r>
          <a:endParaRPr lang="ru-RU" dirty="0"/>
        </a:p>
      </dgm:t>
    </dgm:pt>
    <dgm:pt modelId="{CED1E738-D1EA-4A00-870D-8D1F85021086}" type="parTrans" cxnId="{E4E18852-DFEA-40E4-B8AD-D03A46121A34}">
      <dgm:prSet/>
      <dgm:spPr/>
      <dgm:t>
        <a:bodyPr/>
        <a:lstStyle/>
        <a:p>
          <a:endParaRPr lang="ru-RU"/>
        </a:p>
      </dgm:t>
    </dgm:pt>
    <dgm:pt modelId="{AF07F9FB-F425-403D-80DA-4E7A6211849D}" type="sibTrans" cxnId="{E4E18852-DFEA-40E4-B8AD-D03A46121A34}">
      <dgm:prSet/>
      <dgm:spPr/>
      <dgm:t>
        <a:bodyPr/>
        <a:lstStyle/>
        <a:p>
          <a:endParaRPr lang="ru-RU"/>
        </a:p>
      </dgm:t>
    </dgm:pt>
    <dgm:pt modelId="{079E85D5-B4DA-4CBF-A06B-95AC73171F99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  <a:cs typeface="Times New Roman"/>
            </a:rPr>
            <a:t>структурированность</a:t>
          </a:r>
          <a:endParaRPr lang="ru-RU" dirty="0"/>
        </a:p>
      </dgm:t>
    </dgm:pt>
    <dgm:pt modelId="{63F80764-A6EC-41DE-A8B0-EC824114BC9F}" type="parTrans" cxnId="{3A1E9229-1705-4258-AD6C-558FCDC907D3}">
      <dgm:prSet/>
      <dgm:spPr/>
      <dgm:t>
        <a:bodyPr/>
        <a:lstStyle/>
        <a:p>
          <a:endParaRPr lang="ru-RU"/>
        </a:p>
      </dgm:t>
    </dgm:pt>
    <dgm:pt modelId="{C5D57A5D-5148-46F3-B31B-83F847653E43}" type="sibTrans" cxnId="{3A1E9229-1705-4258-AD6C-558FCDC907D3}">
      <dgm:prSet/>
      <dgm:spPr/>
      <dgm:t>
        <a:bodyPr/>
        <a:lstStyle/>
        <a:p>
          <a:endParaRPr lang="ru-RU"/>
        </a:p>
      </dgm:t>
    </dgm:pt>
    <dgm:pt modelId="{7BA7B9A5-26D8-4E60-996E-815279143D34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</a:rPr>
            <a:t> Эмоциональность    Когерентность</a:t>
          </a:r>
          <a:endParaRPr lang="ru-RU" dirty="0"/>
        </a:p>
      </dgm:t>
    </dgm:pt>
    <dgm:pt modelId="{538EAA23-172D-4F9E-81F1-096002F40B7C}" type="parTrans" cxnId="{DBA630D9-0587-4BDA-99C0-C1C8EDF5BAB8}">
      <dgm:prSet/>
      <dgm:spPr/>
      <dgm:t>
        <a:bodyPr/>
        <a:lstStyle/>
        <a:p>
          <a:endParaRPr lang="ru-RU"/>
        </a:p>
      </dgm:t>
    </dgm:pt>
    <dgm:pt modelId="{46309189-9BDD-4B8C-83AD-A515284BA021}" type="sibTrans" cxnId="{DBA630D9-0587-4BDA-99C0-C1C8EDF5BAB8}">
      <dgm:prSet/>
      <dgm:spPr/>
      <dgm:t>
        <a:bodyPr/>
        <a:lstStyle/>
        <a:p>
          <a:endParaRPr lang="ru-RU"/>
        </a:p>
      </dgm:t>
    </dgm:pt>
    <dgm:pt modelId="{4B42DA12-7ED4-4AA0-9994-051517536D8E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effectLst/>
              <a:latin typeface="Times New Roman"/>
              <a:ea typeface="Calibri"/>
            </a:rPr>
            <a:t> Активность.</a:t>
          </a:r>
          <a:endParaRPr lang="ru-RU" dirty="0"/>
        </a:p>
      </dgm:t>
    </dgm:pt>
    <dgm:pt modelId="{48298CBE-E122-4D95-BA7C-F44414B1F319}" type="parTrans" cxnId="{E8DC041B-FF81-47F6-AEFC-8AFEE3CA74E1}">
      <dgm:prSet/>
      <dgm:spPr/>
      <dgm:t>
        <a:bodyPr/>
        <a:lstStyle/>
        <a:p>
          <a:endParaRPr lang="ru-RU"/>
        </a:p>
      </dgm:t>
    </dgm:pt>
    <dgm:pt modelId="{5ECE4384-307B-4A8E-A932-A2DC90D7397B}" type="sibTrans" cxnId="{E8DC041B-FF81-47F6-AEFC-8AFEE3CA74E1}">
      <dgm:prSet/>
      <dgm:spPr/>
      <dgm:t>
        <a:bodyPr/>
        <a:lstStyle/>
        <a:p>
          <a:endParaRPr lang="ru-RU"/>
        </a:p>
      </dgm:t>
    </dgm:pt>
    <dgm:pt modelId="{2BDF2D4B-3110-4880-84AC-A72596A4F997}" type="pres">
      <dgm:prSet presAssocID="{51629DE3-34FD-4521-99C7-57BEEF51C3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3D7327-553B-46C7-85CE-F47C7F3EC67E}" type="pres">
      <dgm:prSet presAssocID="{2A94F768-BC50-40B3-9C51-A23198E26B26}" presName="linNode" presStyleCnt="0"/>
      <dgm:spPr/>
    </dgm:pt>
    <dgm:pt modelId="{9D58F2BA-D952-426F-83E5-4B98B72DFD86}" type="pres">
      <dgm:prSet presAssocID="{2A94F768-BC50-40B3-9C51-A23198E26B26}" presName="parentText" presStyleLbl="node1" presStyleIdx="0" presStyleCnt="2" custLinFactNeighborX="993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D977E-9FA0-4C04-9890-B5A155FF773C}" type="pres">
      <dgm:prSet presAssocID="{2A94F768-BC50-40B3-9C51-A23198E26B2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47873-99F1-4E58-82D1-AFD7E2D6DAA3}" type="pres">
      <dgm:prSet presAssocID="{A50DE14B-6C0C-4E89-B0A8-2182BB2F55C9}" presName="sp" presStyleCnt="0"/>
      <dgm:spPr/>
    </dgm:pt>
    <dgm:pt modelId="{FA48D6D9-27EA-4F78-B7D4-C544BDF22977}" type="pres">
      <dgm:prSet presAssocID="{81C1AAAA-3581-4E09-90AB-6BA35EA892BB}" presName="linNode" presStyleCnt="0"/>
      <dgm:spPr/>
    </dgm:pt>
    <dgm:pt modelId="{82B98D17-5CC9-4636-8B5C-9E3D9AF1A805}" type="pres">
      <dgm:prSet presAssocID="{81C1AAAA-3581-4E09-90AB-6BA35EA892B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EF40F-3E23-42E2-B415-B32FDBF9F2F1}" type="pres">
      <dgm:prSet presAssocID="{81C1AAAA-3581-4E09-90AB-6BA35EA892B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E18852-DFEA-40E4-B8AD-D03A46121A34}" srcId="{2A94F768-BC50-40B3-9C51-A23198E26B26}" destId="{4861CDC5-61C3-45EC-AABC-D7CC8CDB3668}" srcOrd="1" destOrd="0" parTransId="{CED1E738-D1EA-4A00-870D-8D1F85021086}" sibTransId="{AF07F9FB-F425-403D-80DA-4E7A6211849D}"/>
    <dgm:cxn modelId="{9F43B984-51F4-43E8-A750-87E96CECADC1}" srcId="{2A94F768-BC50-40B3-9C51-A23198E26B26}" destId="{697ADBA6-8207-4638-AB16-B8C99A6B3036}" srcOrd="0" destOrd="0" parTransId="{6E4119D6-3D24-40F8-94EF-AC422D5076F3}" sibTransId="{B65BFA56-9633-4DB7-9ADD-9A9477EC6DD8}"/>
    <dgm:cxn modelId="{C9B5559C-6A0C-47C8-8C68-8806FE629F46}" type="presOf" srcId="{4B42DA12-7ED4-4AA0-9994-051517536D8E}" destId="{B42EF40F-3E23-42E2-B415-B32FDBF9F2F1}" srcOrd="0" destOrd="2" presId="urn:microsoft.com/office/officeart/2005/8/layout/vList5"/>
    <dgm:cxn modelId="{3A1E9229-1705-4258-AD6C-558FCDC907D3}" srcId="{2A94F768-BC50-40B3-9C51-A23198E26B26}" destId="{079E85D5-B4DA-4CBF-A06B-95AC73171F99}" srcOrd="2" destOrd="0" parTransId="{63F80764-A6EC-41DE-A8B0-EC824114BC9F}" sibTransId="{C5D57A5D-5148-46F3-B31B-83F847653E43}"/>
    <dgm:cxn modelId="{5F994AB1-109E-4E05-8D6D-DE0312BB9394}" type="presOf" srcId="{7BA7B9A5-26D8-4E60-996E-815279143D34}" destId="{B42EF40F-3E23-42E2-B415-B32FDBF9F2F1}" srcOrd="0" destOrd="1" presId="urn:microsoft.com/office/officeart/2005/8/layout/vList5"/>
    <dgm:cxn modelId="{DBAE3A1E-AE48-4276-8720-B08B63D90076}" srcId="{81C1AAAA-3581-4E09-90AB-6BA35EA892BB}" destId="{5551A798-4064-4798-BC9D-C8D7C7CB60D1}" srcOrd="0" destOrd="0" parTransId="{36542033-70A7-4BBF-B687-D23B711D37BA}" sibTransId="{F314FEE9-AFCB-45DF-A506-F86896772111}"/>
    <dgm:cxn modelId="{5CAE5EA1-5C45-4CB7-AB2B-5F8E0BDC9451}" srcId="{51629DE3-34FD-4521-99C7-57BEEF51C3C8}" destId="{81C1AAAA-3581-4E09-90AB-6BA35EA892BB}" srcOrd="1" destOrd="0" parTransId="{1767CDB4-0A05-46DC-81BA-D7AB179593C3}" sibTransId="{EA14956F-39DF-4310-832A-D3448EACC5C2}"/>
    <dgm:cxn modelId="{97D6DEAA-3EC6-411F-80A5-7910D92F4913}" srcId="{51629DE3-34FD-4521-99C7-57BEEF51C3C8}" destId="{2A94F768-BC50-40B3-9C51-A23198E26B26}" srcOrd="0" destOrd="0" parTransId="{D2F3F046-F35D-4E7B-8C65-77F873BE3724}" sibTransId="{A50DE14B-6C0C-4E89-B0A8-2182BB2F55C9}"/>
    <dgm:cxn modelId="{DBA630D9-0587-4BDA-99C0-C1C8EDF5BAB8}" srcId="{81C1AAAA-3581-4E09-90AB-6BA35EA892BB}" destId="{7BA7B9A5-26D8-4E60-996E-815279143D34}" srcOrd="1" destOrd="0" parTransId="{538EAA23-172D-4F9E-81F1-096002F40B7C}" sibTransId="{46309189-9BDD-4B8C-83AD-A515284BA021}"/>
    <dgm:cxn modelId="{BFA88EDA-37FF-489F-B885-C9F288A3C979}" type="presOf" srcId="{81C1AAAA-3581-4E09-90AB-6BA35EA892BB}" destId="{82B98D17-5CC9-4636-8B5C-9E3D9AF1A805}" srcOrd="0" destOrd="0" presId="urn:microsoft.com/office/officeart/2005/8/layout/vList5"/>
    <dgm:cxn modelId="{70C797D4-E1DF-4ADA-B0CA-2955945A4899}" type="presOf" srcId="{079E85D5-B4DA-4CBF-A06B-95AC73171F99}" destId="{38BD977E-9FA0-4C04-9890-B5A155FF773C}" srcOrd="0" destOrd="2" presId="urn:microsoft.com/office/officeart/2005/8/layout/vList5"/>
    <dgm:cxn modelId="{39402CBA-CC4E-446F-8D2E-8BB516FA2D97}" type="presOf" srcId="{4861CDC5-61C3-45EC-AABC-D7CC8CDB3668}" destId="{38BD977E-9FA0-4C04-9890-B5A155FF773C}" srcOrd="0" destOrd="1" presId="urn:microsoft.com/office/officeart/2005/8/layout/vList5"/>
    <dgm:cxn modelId="{5ED590AD-092B-4E5D-A48F-C8B29B7E6E36}" type="presOf" srcId="{697ADBA6-8207-4638-AB16-B8C99A6B3036}" destId="{38BD977E-9FA0-4C04-9890-B5A155FF773C}" srcOrd="0" destOrd="0" presId="urn:microsoft.com/office/officeart/2005/8/layout/vList5"/>
    <dgm:cxn modelId="{E8DC041B-FF81-47F6-AEFC-8AFEE3CA74E1}" srcId="{81C1AAAA-3581-4E09-90AB-6BA35EA892BB}" destId="{4B42DA12-7ED4-4AA0-9994-051517536D8E}" srcOrd="2" destOrd="0" parTransId="{48298CBE-E122-4D95-BA7C-F44414B1F319}" sibTransId="{5ECE4384-307B-4A8E-A932-A2DC90D7397B}"/>
    <dgm:cxn modelId="{9BC167EE-9DF3-47BB-BF03-F47E662C4E93}" type="presOf" srcId="{51629DE3-34FD-4521-99C7-57BEEF51C3C8}" destId="{2BDF2D4B-3110-4880-84AC-A72596A4F997}" srcOrd="0" destOrd="0" presId="urn:microsoft.com/office/officeart/2005/8/layout/vList5"/>
    <dgm:cxn modelId="{22A7541A-7612-4F93-9181-9F0A66741E59}" type="presOf" srcId="{5551A798-4064-4798-BC9D-C8D7C7CB60D1}" destId="{B42EF40F-3E23-42E2-B415-B32FDBF9F2F1}" srcOrd="0" destOrd="0" presId="urn:microsoft.com/office/officeart/2005/8/layout/vList5"/>
    <dgm:cxn modelId="{53FD89E1-5A60-4F73-ADC9-6DC088F7F433}" type="presOf" srcId="{2A94F768-BC50-40B3-9C51-A23198E26B26}" destId="{9D58F2BA-D952-426F-83E5-4B98B72DFD86}" srcOrd="0" destOrd="0" presId="urn:microsoft.com/office/officeart/2005/8/layout/vList5"/>
    <dgm:cxn modelId="{E746A4DA-CBFF-43EA-9636-9928BDE8D608}" type="presParOf" srcId="{2BDF2D4B-3110-4880-84AC-A72596A4F997}" destId="{DB3D7327-553B-46C7-85CE-F47C7F3EC67E}" srcOrd="0" destOrd="0" presId="urn:microsoft.com/office/officeart/2005/8/layout/vList5"/>
    <dgm:cxn modelId="{D4C60B78-7BD5-4496-B84A-9F0981EDFF52}" type="presParOf" srcId="{DB3D7327-553B-46C7-85CE-F47C7F3EC67E}" destId="{9D58F2BA-D952-426F-83E5-4B98B72DFD86}" srcOrd="0" destOrd="0" presId="urn:microsoft.com/office/officeart/2005/8/layout/vList5"/>
    <dgm:cxn modelId="{75D78BEE-EE35-4AC0-A15F-6E46B6550811}" type="presParOf" srcId="{DB3D7327-553B-46C7-85CE-F47C7F3EC67E}" destId="{38BD977E-9FA0-4C04-9890-B5A155FF773C}" srcOrd="1" destOrd="0" presId="urn:microsoft.com/office/officeart/2005/8/layout/vList5"/>
    <dgm:cxn modelId="{CD12E4F8-3E5A-4E30-8A0B-34740CDC01A1}" type="presParOf" srcId="{2BDF2D4B-3110-4880-84AC-A72596A4F997}" destId="{AC247873-99F1-4E58-82D1-AFD7E2D6DAA3}" srcOrd="1" destOrd="0" presId="urn:microsoft.com/office/officeart/2005/8/layout/vList5"/>
    <dgm:cxn modelId="{0F088D3B-7FBD-4830-B160-64237316B144}" type="presParOf" srcId="{2BDF2D4B-3110-4880-84AC-A72596A4F997}" destId="{FA48D6D9-27EA-4F78-B7D4-C544BDF22977}" srcOrd="2" destOrd="0" presId="urn:microsoft.com/office/officeart/2005/8/layout/vList5"/>
    <dgm:cxn modelId="{592D631A-8BC3-499E-A271-D557E2ACBF23}" type="presParOf" srcId="{FA48D6D9-27EA-4F78-B7D4-C544BDF22977}" destId="{82B98D17-5CC9-4636-8B5C-9E3D9AF1A805}" srcOrd="0" destOrd="0" presId="urn:microsoft.com/office/officeart/2005/8/layout/vList5"/>
    <dgm:cxn modelId="{45DE8DC6-1AEC-4BEC-9528-2E2E3A676EC4}" type="presParOf" srcId="{FA48D6D9-27EA-4F78-B7D4-C544BDF22977}" destId="{B42EF40F-3E23-42E2-B415-B32FDBF9F2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080B00-C474-4605-BA22-6D488E5B0BFC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E088B6F-9E36-4690-BF25-876309DA5E0F}">
      <dgm:prSet/>
      <dgm:spPr/>
      <dgm:t>
        <a:bodyPr/>
        <a:lstStyle/>
        <a:p>
          <a:r>
            <a:rPr lang="ru-RU" b="1" dirty="0" smtClean="0"/>
            <a:t>Для повышения эффективности работы необходимо изменить формы взаимодействия участников образовательных отношений: создание детско-взрослых саморазвивающихся сообществ, направленных на достижение «5С»: создания благоприятных условий для усвоения социального опыта, умения работать над собой, самоопределения, адаптации к изменяющимся условиям жизни  - формирования творчески-развитой, социально-ориентированной личности способной к самореализации.</a:t>
          </a:r>
          <a:endParaRPr lang="ru-RU" b="1" dirty="0"/>
        </a:p>
      </dgm:t>
    </dgm:pt>
    <dgm:pt modelId="{7C40657F-7F33-4518-B7F4-FC1230B0CE66}" type="parTrans" cxnId="{62795DB6-753E-47E0-8BA2-9C8574E0D95E}">
      <dgm:prSet/>
      <dgm:spPr/>
      <dgm:t>
        <a:bodyPr/>
        <a:lstStyle/>
        <a:p>
          <a:endParaRPr lang="ru-RU"/>
        </a:p>
      </dgm:t>
    </dgm:pt>
    <dgm:pt modelId="{B0411BAC-F7B8-4AC6-9162-81CB2177AC0B}" type="sibTrans" cxnId="{62795DB6-753E-47E0-8BA2-9C8574E0D95E}">
      <dgm:prSet/>
      <dgm:spPr/>
      <dgm:t>
        <a:bodyPr/>
        <a:lstStyle/>
        <a:p>
          <a:endParaRPr lang="ru-RU"/>
        </a:p>
      </dgm:t>
    </dgm:pt>
    <dgm:pt modelId="{CF0E7049-586D-427F-A2A1-BC7413F7CABD}" type="pres">
      <dgm:prSet presAssocID="{DF080B00-C474-4605-BA22-6D488E5B0B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D712E-98BC-467A-92DE-7853B7F01C70}" type="pres">
      <dgm:prSet presAssocID="{CE088B6F-9E36-4690-BF25-876309DA5E0F}" presName="boxAndChildren" presStyleCnt="0"/>
      <dgm:spPr/>
    </dgm:pt>
    <dgm:pt modelId="{144511AC-CF14-445E-9FC8-14DAEC3A1A8D}" type="pres">
      <dgm:prSet presAssocID="{CE088B6F-9E36-4690-BF25-876309DA5E0F}" presName="parentTextBox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989523B7-8BDA-4658-9150-0A0BBA9A89D8}" type="presOf" srcId="{CE088B6F-9E36-4690-BF25-876309DA5E0F}" destId="{144511AC-CF14-445E-9FC8-14DAEC3A1A8D}" srcOrd="0" destOrd="0" presId="urn:microsoft.com/office/officeart/2005/8/layout/process4"/>
    <dgm:cxn modelId="{EB2399F2-AEFD-4ED9-A581-85100B8C7B0D}" type="presOf" srcId="{DF080B00-C474-4605-BA22-6D488E5B0BFC}" destId="{CF0E7049-586D-427F-A2A1-BC7413F7CABD}" srcOrd="0" destOrd="0" presId="urn:microsoft.com/office/officeart/2005/8/layout/process4"/>
    <dgm:cxn modelId="{62795DB6-753E-47E0-8BA2-9C8574E0D95E}" srcId="{DF080B00-C474-4605-BA22-6D488E5B0BFC}" destId="{CE088B6F-9E36-4690-BF25-876309DA5E0F}" srcOrd="0" destOrd="0" parTransId="{7C40657F-7F33-4518-B7F4-FC1230B0CE66}" sibTransId="{B0411BAC-F7B8-4AC6-9162-81CB2177AC0B}"/>
    <dgm:cxn modelId="{B0F116C4-1C65-4268-B96C-896F64EF7F8D}" type="presParOf" srcId="{CF0E7049-586D-427F-A2A1-BC7413F7CABD}" destId="{797D712E-98BC-467A-92DE-7853B7F01C70}" srcOrd="0" destOrd="0" presId="urn:microsoft.com/office/officeart/2005/8/layout/process4"/>
    <dgm:cxn modelId="{846BE612-D2B1-44CB-A52A-4F18040FCEDE}" type="presParOf" srcId="{797D712E-98BC-467A-92DE-7853B7F01C70}" destId="{144511AC-CF14-445E-9FC8-14DAEC3A1A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F12FA5-2222-4F9B-9042-46B08AEE9B5B}" type="doc">
      <dgm:prSet loTypeId="urn:microsoft.com/office/officeart/2005/8/layout/vList4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3BD98AE-14AB-42C3-ADBA-CFBA8E54A665}">
      <dgm:prSet phldrT="[Текст]"/>
      <dgm:spPr/>
      <dgm:t>
        <a:bodyPr/>
        <a:lstStyle/>
        <a:p>
          <a:pPr algn="l"/>
          <a:r>
            <a:rPr lang="ru-RU" dirty="0"/>
            <a:t>обучающиеся</a:t>
          </a:r>
        </a:p>
      </dgm:t>
    </dgm:pt>
    <dgm:pt modelId="{4B2E87B7-46B8-4573-A03C-A22EA6B24998}" type="parTrans" cxnId="{A8FC587C-6075-4317-8B7F-42D694B3594D}">
      <dgm:prSet/>
      <dgm:spPr/>
      <dgm:t>
        <a:bodyPr/>
        <a:lstStyle/>
        <a:p>
          <a:endParaRPr lang="ru-RU"/>
        </a:p>
      </dgm:t>
    </dgm:pt>
    <dgm:pt modelId="{AF397D1E-7659-4A73-AB0F-E8B40B4563D4}" type="sibTrans" cxnId="{A8FC587C-6075-4317-8B7F-42D694B3594D}">
      <dgm:prSet/>
      <dgm:spPr/>
      <dgm:t>
        <a:bodyPr/>
        <a:lstStyle/>
        <a:p>
          <a:endParaRPr lang="ru-RU"/>
        </a:p>
      </dgm:t>
    </dgm:pt>
    <dgm:pt modelId="{18137C6B-DADC-4547-95FF-6F1CC8C4F78E}">
      <dgm:prSet phldrT="[Текст]"/>
      <dgm:spPr/>
      <dgm:t>
        <a:bodyPr/>
        <a:lstStyle/>
        <a:p>
          <a:pPr algn="l"/>
          <a:r>
            <a:rPr lang="ru-RU" dirty="0"/>
            <a:t>родители</a:t>
          </a:r>
        </a:p>
      </dgm:t>
    </dgm:pt>
    <dgm:pt modelId="{8D217AE3-2C59-454B-B3D2-A0C73F1DA07E}" type="parTrans" cxnId="{881655B1-8C28-4830-A383-A4D7FA4710C5}">
      <dgm:prSet/>
      <dgm:spPr/>
      <dgm:t>
        <a:bodyPr/>
        <a:lstStyle/>
        <a:p>
          <a:endParaRPr lang="ru-RU"/>
        </a:p>
      </dgm:t>
    </dgm:pt>
    <dgm:pt modelId="{A2DE246B-5D9D-4B27-9CE8-5B6270EAB24E}" type="sibTrans" cxnId="{881655B1-8C28-4830-A383-A4D7FA4710C5}">
      <dgm:prSet/>
      <dgm:spPr/>
      <dgm:t>
        <a:bodyPr/>
        <a:lstStyle/>
        <a:p>
          <a:endParaRPr lang="ru-RU"/>
        </a:p>
      </dgm:t>
    </dgm:pt>
    <dgm:pt modelId="{5C381265-9203-46D0-A570-4FEDE605F8C9}">
      <dgm:prSet phldrT="[Текст]"/>
      <dgm:spPr/>
      <dgm:t>
        <a:bodyPr/>
        <a:lstStyle/>
        <a:p>
          <a:pPr algn="l"/>
          <a:r>
            <a:rPr lang="ru-RU" dirty="0"/>
            <a:t>педагоги</a:t>
          </a:r>
        </a:p>
      </dgm:t>
    </dgm:pt>
    <dgm:pt modelId="{57B972BF-8B80-4F3E-8F8D-CEE01C7843B0}" type="parTrans" cxnId="{1AC58F42-ECE4-4EA5-82EE-EC3A6AA27874}">
      <dgm:prSet/>
      <dgm:spPr/>
      <dgm:t>
        <a:bodyPr/>
        <a:lstStyle/>
        <a:p>
          <a:endParaRPr lang="ru-RU"/>
        </a:p>
      </dgm:t>
    </dgm:pt>
    <dgm:pt modelId="{8178B885-2533-4A2C-85B2-8106622AF80E}" type="sibTrans" cxnId="{1AC58F42-ECE4-4EA5-82EE-EC3A6AA27874}">
      <dgm:prSet/>
      <dgm:spPr/>
      <dgm:t>
        <a:bodyPr/>
        <a:lstStyle/>
        <a:p>
          <a:endParaRPr lang="ru-RU"/>
        </a:p>
      </dgm:t>
    </dgm:pt>
    <dgm:pt modelId="{5D7B1DB4-36EF-4777-A9CF-7DF9BE068E2D}" type="pres">
      <dgm:prSet presAssocID="{EBF12FA5-2222-4F9B-9042-46B08AEE9B5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7FCB77-855E-407B-8665-04D018432594}" type="pres">
      <dgm:prSet presAssocID="{93BD98AE-14AB-42C3-ADBA-CFBA8E54A665}" presName="comp" presStyleCnt="0"/>
      <dgm:spPr/>
    </dgm:pt>
    <dgm:pt modelId="{6B917F29-ED15-4202-8629-1337A5AF33D4}" type="pres">
      <dgm:prSet presAssocID="{93BD98AE-14AB-42C3-ADBA-CFBA8E54A665}" presName="box" presStyleLbl="node1" presStyleIdx="0" presStyleCnt="3" custScaleY="140044" custLinFactNeighborX="-4428" custLinFactNeighborY="-38506"/>
      <dgm:spPr/>
      <dgm:t>
        <a:bodyPr/>
        <a:lstStyle/>
        <a:p>
          <a:endParaRPr lang="ru-RU"/>
        </a:p>
      </dgm:t>
    </dgm:pt>
    <dgm:pt modelId="{FBC212B9-7BDB-43EF-829C-D6F10C2D1D1E}" type="pres">
      <dgm:prSet presAssocID="{93BD98AE-14AB-42C3-ADBA-CFBA8E54A66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93F09CF2-7E80-49BF-BD9C-567C0477E7A0}" type="pres">
      <dgm:prSet presAssocID="{93BD98AE-14AB-42C3-ADBA-CFBA8E54A66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908B7-F8E8-408F-A370-8EB84D3291E0}" type="pres">
      <dgm:prSet presAssocID="{AF397D1E-7659-4A73-AB0F-E8B40B4563D4}" presName="spacer" presStyleCnt="0"/>
      <dgm:spPr/>
    </dgm:pt>
    <dgm:pt modelId="{41F1FB1C-B807-4833-B9C6-C39EDEAA3980}" type="pres">
      <dgm:prSet presAssocID="{18137C6B-DADC-4547-95FF-6F1CC8C4F78E}" presName="comp" presStyleCnt="0"/>
      <dgm:spPr/>
    </dgm:pt>
    <dgm:pt modelId="{FF5DBD04-8ABC-4C7E-B67F-20BB6E346A3A}" type="pres">
      <dgm:prSet presAssocID="{18137C6B-DADC-4547-95FF-6F1CC8C4F78E}" presName="box" presStyleLbl="node1" presStyleIdx="1" presStyleCnt="3" custScaleY="127453" custLinFactNeighborY="1135"/>
      <dgm:spPr/>
      <dgm:t>
        <a:bodyPr/>
        <a:lstStyle/>
        <a:p>
          <a:endParaRPr lang="ru-RU"/>
        </a:p>
      </dgm:t>
    </dgm:pt>
    <dgm:pt modelId="{BB1F5881-C26E-4C25-94C5-D7AD45EDF896}" type="pres">
      <dgm:prSet presAssocID="{18137C6B-DADC-4547-95FF-6F1CC8C4F78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DCCB2E49-4758-4D1E-831A-0F2713DE0E7C}" type="pres">
      <dgm:prSet presAssocID="{18137C6B-DADC-4547-95FF-6F1CC8C4F78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370D5-0E90-4B6F-A6B0-4FB11489A86D}" type="pres">
      <dgm:prSet presAssocID="{A2DE246B-5D9D-4B27-9CE8-5B6270EAB24E}" presName="spacer" presStyleCnt="0"/>
      <dgm:spPr/>
    </dgm:pt>
    <dgm:pt modelId="{FCB0ADF8-1337-4547-AC28-51FD0F3733DA}" type="pres">
      <dgm:prSet presAssocID="{5C381265-9203-46D0-A570-4FEDE605F8C9}" presName="comp" presStyleCnt="0"/>
      <dgm:spPr/>
    </dgm:pt>
    <dgm:pt modelId="{FC0C8E82-213A-4FFD-9BBD-3C9C0E59FA66}" type="pres">
      <dgm:prSet presAssocID="{5C381265-9203-46D0-A570-4FEDE605F8C9}" presName="box" presStyleLbl="node1" presStyleIdx="2" presStyleCnt="3"/>
      <dgm:spPr/>
      <dgm:t>
        <a:bodyPr/>
        <a:lstStyle/>
        <a:p>
          <a:endParaRPr lang="ru-RU"/>
        </a:p>
      </dgm:t>
    </dgm:pt>
    <dgm:pt modelId="{AA518C5F-3B0D-4A58-BA5F-A015A4FD6B1A}" type="pres">
      <dgm:prSet presAssocID="{5C381265-9203-46D0-A570-4FEDE605F8C9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6F3E32ED-CA39-47AC-A582-3A2232A93BB8}" type="pres">
      <dgm:prSet presAssocID="{5C381265-9203-46D0-A570-4FEDE605F8C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E04343-9025-41DE-AC40-B591CB342C08}" type="presOf" srcId="{5C381265-9203-46D0-A570-4FEDE605F8C9}" destId="{FC0C8E82-213A-4FFD-9BBD-3C9C0E59FA66}" srcOrd="0" destOrd="0" presId="urn:microsoft.com/office/officeart/2005/8/layout/vList4"/>
    <dgm:cxn modelId="{2074617F-B596-4B27-A883-02071D88CCD6}" type="presOf" srcId="{18137C6B-DADC-4547-95FF-6F1CC8C4F78E}" destId="{DCCB2E49-4758-4D1E-831A-0F2713DE0E7C}" srcOrd="1" destOrd="0" presId="urn:microsoft.com/office/officeart/2005/8/layout/vList4"/>
    <dgm:cxn modelId="{1AC58F42-ECE4-4EA5-82EE-EC3A6AA27874}" srcId="{EBF12FA5-2222-4F9B-9042-46B08AEE9B5B}" destId="{5C381265-9203-46D0-A570-4FEDE605F8C9}" srcOrd="2" destOrd="0" parTransId="{57B972BF-8B80-4F3E-8F8D-CEE01C7843B0}" sibTransId="{8178B885-2533-4A2C-85B2-8106622AF80E}"/>
    <dgm:cxn modelId="{F3E7B013-7CAA-405E-82C2-9F5749E45AAC}" type="presOf" srcId="{93BD98AE-14AB-42C3-ADBA-CFBA8E54A665}" destId="{6B917F29-ED15-4202-8629-1337A5AF33D4}" srcOrd="0" destOrd="0" presId="urn:microsoft.com/office/officeart/2005/8/layout/vList4"/>
    <dgm:cxn modelId="{0F1B2D57-6FE2-4F36-9C70-4A16ADBE85CB}" type="presOf" srcId="{EBF12FA5-2222-4F9B-9042-46B08AEE9B5B}" destId="{5D7B1DB4-36EF-4777-A9CF-7DF9BE068E2D}" srcOrd="0" destOrd="0" presId="urn:microsoft.com/office/officeart/2005/8/layout/vList4"/>
    <dgm:cxn modelId="{EEA0835E-B61E-4E94-A0C8-2F51E057F153}" type="presOf" srcId="{18137C6B-DADC-4547-95FF-6F1CC8C4F78E}" destId="{FF5DBD04-8ABC-4C7E-B67F-20BB6E346A3A}" srcOrd="0" destOrd="0" presId="urn:microsoft.com/office/officeart/2005/8/layout/vList4"/>
    <dgm:cxn modelId="{D32A5124-2EFB-47E0-B0F0-48610A47771D}" type="presOf" srcId="{5C381265-9203-46D0-A570-4FEDE605F8C9}" destId="{6F3E32ED-CA39-47AC-A582-3A2232A93BB8}" srcOrd="1" destOrd="0" presId="urn:microsoft.com/office/officeart/2005/8/layout/vList4"/>
    <dgm:cxn modelId="{43E120CC-55BC-44C4-93DA-884C3F629A67}" type="presOf" srcId="{93BD98AE-14AB-42C3-ADBA-CFBA8E54A665}" destId="{93F09CF2-7E80-49BF-BD9C-567C0477E7A0}" srcOrd="1" destOrd="0" presId="urn:microsoft.com/office/officeart/2005/8/layout/vList4"/>
    <dgm:cxn modelId="{881655B1-8C28-4830-A383-A4D7FA4710C5}" srcId="{EBF12FA5-2222-4F9B-9042-46B08AEE9B5B}" destId="{18137C6B-DADC-4547-95FF-6F1CC8C4F78E}" srcOrd="1" destOrd="0" parTransId="{8D217AE3-2C59-454B-B3D2-A0C73F1DA07E}" sibTransId="{A2DE246B-5D9D-4B27-9CE8-5B6270EAB24E}"/>
    <dgm:cxn modelId="{A8FC587C-6075-4317-8B7F-42D694B3594D}" srcId="{EBF12FA5-2222-4F9B-9042-46B08AEE9B5B}" destId="{93BD98AE-14AB-42C3-ADBA-CFBA8E54A665}" srcOrd="0" destOrd="0" parTransId="{4B2E87B7-46B8-4573-A03C-A22EA6B24998}" sibTransId="{AF397D1E-7659-4A73-AB0F-E8B40B4563D4}"/>
    <dgm:cxn modelId="{816F4B2B-21CE-4343-B2D8-9CF75C8AE454}" type="presParOf" srcId="{5D7B1DB4-36EF-4777-A9CF-7DF9BE068E2D}" destId="{F27FCB77-855E-407B-8665-04D018432594}" srcOrd="0" destOrd="0" presId="urn:microsoft.com/office/officeart/2005/8/layout/vList4"/>
    <dgm:cxn modelId="{695565FB-96E6-4960-9641-813FB0696944}" type="presParOf" srcId="{F27FCB77-855E-407B-8665-04D018432594}" destId="{6B917F29-ED15-4202-8629-1337A5AF33D4}" srcOrd="0" destOrd="0" presId="urn:microsoft.com/office/officeart/2005/8/layout/vList4"/>
    <dgm:cxn modelId="{79A0C48B-8836-4AA1-8B95-BA4B444105C7}" type="presParOf" srcId="{F27FCB77-855E-407B-8665-04D018432594}" destId="{FBC212B9-7BDB-43EF-829C-D6F10C2D1D1E}" srcOrd="1" destOrd="0" presId="urn:microsoft.com/office/officeart/2005/8/layout/vList4"/>
    <dgm:cxn modelId="{5A847FA3-509C-4BBE-9FF2-465372A3A2B9}" type="presParOf" srcId="{F27FCB77-855E-407B-8665-04D018432594}" destId="{93F09CF2-7E80-49BF-BD9C-567C0477E7A0}" srcOrd="2" destOrd="0" presId="urn:microsoft.com/office/officeart/2005/8/layout/vList4"/>
    <dgm:cxn modelId="{4852CD7D-5710-43BB-9D26-9061C048BBA8}" type="presParOf" srcId="{5D7B1DB4-36EF-4777-A9CF-7DF9BE068E2D}" destId="{49B908B7-F8E8-408F-A370-8EB84D3291E0}" srcOrd="1" destOrd="0" presId="urn:microsoft.com/office/officeart/2005/8/layout/vList4"/>
    <dgm:cxn modelId="{1804AB3D-3DC5-409C-83AB-104903E387BB}" type="presParOf" srcId="{5D7B1DB4-36EF-4777-A9CF-7DF9BE068E2D}" destId="{41F1FB1C-B807-4833-B9C6-C39EDEAA3980}" srcOrd="2" destOrd="0" presId="urn:microsoft.com/office/officeart/2005/8/layout/vList4"/>
    <dgm:cxn modelId="{46139994-0B60-456A-A647-1DFFDF9D7D55}" type="presParOf" srcId="{41F1FB1C-B807-4833-B9C6-C39EDEAA3980}" destId="{FF5DBD04-8ABC-4C7E-B67F-20BB6E346A3A}" srcOrd="0" destOrd="0" presId="urn:microsoft.com/office/officeart/2005/8/layout/vList4"/>
    <dgm:cxn modelId="{428AF40D-FAE7-4611-A05E-56BED5FAB38F}" type="presParOf" srcId="{41F1FB1C-B807-4833-B9C6-C39EDEAA3980}" destId="{BB1F5881-C26E-4C25-94C5-D7AD45EDF896}" srcOrd="1" destOrd="0" presId="urn:microsoft.com/office/officeart/2005/8/layout/vList4"/>
    <dgm:cxn modelId="{B6C6E096-3EEF-4529-A8A3-A7F7DA8E78BF}" type="presParOf" srcId="{41F1FB1C-B807-4833-B9C6-C39EDEAA3980}" destId="{DCCB2E49-4758-4D1E-831A-0F2713DE0E7C}" srcOrd="2" destOrd="0" presId="urn:microsoft.com/office/officeart/2005/8/layout/vList4"/>
    <dgm:cxn modelId="{3897C39C-2E80-47F6-A830-74ED188A95C2}" type="presParOf" srcId="{5D7B1DB4-36EF-4777-A9CF-7DF9BE068E2D}" destId="{A6D370D5-0E90-4B6F-A6B0-4FB11489A86D}" srcOrd="3" destOrd="0" presId="urn:microsoft.com/office/officeart/2005/8/layout/vList4"/>
    <dgm:cxn modelId="{6993D4DF-5735-4852-A84E-DDEAB6D93A02}" type="presParOf" srcId="{5D7B1DB4-36EF-4777-A9CF-7DF9BE068E2D}" destId="{FCB0ADF8-1337-4547-AC28-51FD0F3733DA}" srcOrd="4" destOrd="0" presId="urn:microsoft.com/office/officeart/2005/8/layout/vList4"/>
    <dgm:cxn modelId="{A04B20F0-343D-4DD8-96B1-3BCCF16C45EC}" type="presParOf" srcId="{FCB0ADF8-1337-4547-AC28-51FD0F3733DA}" destId="{FC0C8E82-213A-4FFD-9BBD-3C9C0E59FA66}" srcOrd="0" destOrd="0" presId="urn:microsoft.com/office/officeart/2005/8/layout/vList4"/>
    <dgm:cxn modelId="{5E30BA26-8F34-47A3-913A-8118498A7327}" type="presParOf" srcId="{FCB0ADF8-1337-4547-AC28-51FD0F3733DA}" destId="{AA518C5F-3B0D-4A58-BA5F-A015A4FD6B1A}" srcOrd="1" destOrd="0" presId="urn:microsoft.com/office/officeart/2005/8/layout/vList4"/>
    <dgm:cxn modelId="{D17A5EDD-995E-4C60-B922-60AC64FEC319}" type="presParOf" srcId="{FCB0ADF8-1337-4547-AC28-51FD0F3733DA}" destId="{6F3E32ED-CA39-47AC-A582-3A2232A93B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83F5C9-9DB6-4EB0-AF3D-9D679B1F7FAA}" type="doc">
      <dgm:prSet loTypeId="urn:microsoft.com/office/officeart/2005/8/layout/hProcess3" loCatId="process" qsTypeId="urn:microsoft.com/office/officeart/2005/8/quickstyle/3d2" qsCatId="3D" csTypeId="urn:microsoft.com/office/officeart/2005/8/colors/accent3_4" csCatId="accent3" phldr="1"/>
      <dgm:spPr/>
    </dgm:pt>
    <dgm:pt modelId="{6A1D2EB0-ADBA-4B87-B090-828F953F6F9D}">
      <dgm:prSet phldrT="[Текст]" custT="1"/>
      <dgm:spPr/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</a:rPr>
            <a:t>   </a:t>
          </a:r>
          <a:r>
            <a:rPr lang="ru-RU" sz="2400" b="1" dirty="0" err="1">
              <a:solidFill>
                <a:schemeClr val="bg1"/>
              </a:solidFill>
            </a:rPr>
            <a:t>Невовлеченность</a:t>
          </a:r>
          <a:endParaRPr lang="ru-RU" sz="2400" b="1" dirty="0">
            <a:solidFill>
              <a:schemeClr val="bg1"/>
            </a:solidFill>
          </a:endParaRPr>
        </a:p>
        <a:p>
          <a:pPr algn="l"/>
          <a:r>
            <a:rPr lang="ru-RU" sz="2400" b="1" dirty="0">
              <a:solidFill>
                <a:schemeClr val="bg1"/>
              </a:solidFill>
            </a:rPr>
            <a:t>   Незаинтересованность</a:t>
          </a:r>
        </a:p>
        <a:p>
          <a:pPr algn="l"/>
          <a:r>
            <a:rPr lang="ru-RU" sz="2400" b="1" dirty="0">
              <a:solidFill>
                <a:schemeClr val="bg1"/>
              </a:solidFill>
            </a:rPr>
            <a:t>   Неактивность</a:t>
          </a:r>
        </a:p>
      </dgm:t>
    </dgm:pt>
    <dgm:pt modelId="{D6C98537-DC2D-4E47-BD1D-F15B6D3C0726}" type="parTrans" cxnId="{D95B185F-A2B7-4C92-B744-8AFCB12E4581}">
      <dgm:prSet/>
      <dgm:spPr/>
      <dgm:t>
        <a:bodyPr/>
        <a:lstStyle/>
        <a:p>
          <a:endParaRPr lang="ru-RU"/>
        </a:p>
      </dgm:t>
    </dgm:pt>
    <dgm:pt modelId="{D28B6CC3-BA6C-419E-8342-AD1A4B83FAEA}" type="sibTrans" cxnId="{D95B185F-A2B7-4C92-B744-8AFCB12E4581}">
      <dgm:prSet/>
      <dgm:spPr/>
      <dgm:t>
        <a:bodyPr/>
        <a:lstStyle/>
        <a:p>
          <a:endParaRPr lang="ru-RU"/>
        </a:p>
      </dgm:t>
    </dgm:pt>
    <dgm:pt modelId="{87EA5557-5788-4990-B847-1CC24A4989CF}" type="pres">
      <dgm:prSet presAssocID="{FC83F5C9-9DB6-4EB0-AF3D-9D679B1F7FAA}" presName="Name0" presStyleCnt="0">
        <dgm:presLayoutVars>
          <dgm:dir/>
          <dgm:animLvl val="lvl"/>
          <dgm:resizeHandles val="exact"/>
        </dgm:presLayoutVars>
      </dgm:prSet>
      <dgm:spPr/>
    </dgm:pt>
    <dgm:pt modelId="{FC068D43-48DE-4415-A3E0-DD7295A9F9BE}" type="pres">
      <dgm:prSet presAssocID="{FC83F5C9-9DB6-4EB0-AF3D-9D679B1F7FAA}" presName="dummy" presStyleCnt="0"/>
      <dgm:spPr/>
    </dgm:pt>
    <dgm:pt modelId="{73D8A0F0-FCE7-4FA8-AC9E-86E2575EFD75}" type="pres">
      <dgm:prSet presAssocID="{FC83F5C9-9DB6-4EB0-AF3D-9D679B1F7FAA}" presName="linH" presStyleCnt="0"/>
      <dgm:spPr/>
    </dgm:pt>
    <dgm:pt modelId="{8CBBC360-DCE8-4EBB-93E2-9065EA6220CF}" type="pres">
      <dgm:prSet presAssocID="{FC83F5C9-9DB6-4EB0-AF3D-9D679B1F7FAA}" presName="padding1" presStyleCnt="0"/>
      <dgm:spPr/>
    </dgm:pt>
    <dgm:pt modelId="{B51FDF32-9540-480C-97BB-7E62A8CB55CB}" type="pres">
      <dgm:prSet presAssocID="{6A1D2EB0-ADBA-4B87-B090-828F953F6F9D}" presName="linV" presStyleCnt="0"/>
      <dgm:spPr/>
    </dgm:pt>
    <dgm:pt modelId="{4AD6343C-7431-4981-A739-D7EA12D0B0C6}" type="pres">
      <dgm:prSet presAssocID="{6A1D2EB0-ADBA-4B87-B090-828F953F6F9D}" presName="spVertical1" presStyleCnt="0"/>
      <dgm:spPr/>
    </dgm:pt>
    <dgm:pt modelId="{6DA12EFC-3CD9-4D36-AB2D-ABE24DBBF895}" type="pres">
      <dgm:prSet presAssocID="{6A1D2EB0-ADBA-4B87-B090-828F953F6F9D}" presName="parTx" presStyleLbl="revTx" presStyleIdx="0" presStyleCnt="1" custScaleX="761412" custScaleY="269409" custLinFactNeighborX="-48846" custLinFactNeighborY="1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4A7B0-730B-4AC3-93C9-FBC23B11435F}" type="pres">
      <dgm:prSet presAssocID="{6A1D2EB0-ADBA-4B87-B090-828F953F6F9D}" presName="spVertical2" presStyleCnt="0"/>
      <dgm:spPr/>
    </dgm:pt>
    <dgm:pt modelId="{FB9B2625-872B-45CC-9E48-25E0D4C29C89}" type="pres">
      <dgm:prSet presAssocID="{6A1D2EB0-ADBA-4B87-B090-828F953F6F9D}" presName="spVertical3" presStyleCnt="0"/>
      <dgm:spPr/>
    </dgm:pt>
    <dgm:pt modelId="{6F45C71F-EBBD-4135-B38D-5DC5CF08BAB9}" type="pres">
      <dgm:prSet presAssocID="{FC83F5C9-9DB6-4EB0-AF3D-9D679B1F7FAA}" presName="padding2" presStyleCnt="0"/>
      <dgm:spPr/>
    </dgm:pt>
    <dgm:pt modelId="{2ED1FC73-184C-4711-9875-10D44853CE62}" type="pres">
      <dgm:prSet presAssocID="{FC83F5C9-9DB6-4EB0-AF3D-9D679B1F7FAA}" presName="negArrow" presStyleCnt="0"/>
      <dgm:spPr/>
    </dgm:pt>
    <dgm:pt modelId="{E889BCDD-C7A9-46F1-8231-CD4FAED447D1}" type="pres">
      <dgm:prSet presAssocID="{FC83F5C9-9DB6-4EB0-AF3D-9D679B1F7FAA}" presName="backgroundArrow" presStyleLbl="node1" presStyleIdx="0" presStyleCnt="1" custScaleX="84710" custScaleY="702915" custLinFactNeighborX="1431" custLinFactNeighborY="-66656"/>
      <dgm:spPr/>
    </dgm:pt>
  </dgm:ptLst>
  <dgm:cxnLst>
    <dgm:cxn modelId="{D95B185F-A2B7-4C92-B744-8AFCB12E4581}" srcId="{FC83F5C9-9DB6-4EB0-AF3D-9D679B1F7FAA}" destId="{6A1D2EB0-ADBA-4B87-B090-828F953F6F9D}" srcOrd="0" destOrd="0" parTransId="{D6C98537-DC2D-4E47-BD1D-F15B6D3C0726}" sibTransId="{D28B6CC3-BA6C-419E-8342-AD1A4B83FAEA}"/>
    <dgm:cxn modelId="{C0989C2C-D9B6-485E-B83C-F739777BDA1A}" type="presOf" srcId="{6A1D2EB0-ADBA-4B87-B090-828F953F6F9D}" destId="{6DA12EFC-3CD9-4D36-AB2D-ABE24DBBF895}" srcOrd="0" destOrd="0" presId="urn:microsoft.com/office/officeart/2005/8/layout/hProcess3"/>
    <dgm:cxn modelId="{92E8C40B-625A-4D67-95D0-7F426242DD25}" type="presOf" srcId="{FC83F5C9-9DB6-4EB0-AF3D-9D679B1F7FAA}" destId="{87EA5557-5788-4990-B847-1CC24A4989CF}" srcOrd="0" destOrd="0" presId="urn:microsoft.com/office/officeart/2005/8/layout/hProcess3"/>
    <dgm:cxn modelId="{B5EA46D1-6E18-4074-B310-C006B16FA125}" type="presParOf" srcId="{87EA5557-5788-4990-B847-1CC24A4989CF}" destId="{FC068D43-48DE-4415-A3E0-DD7295A9F9BE}" srcOrd="0" destOrd="0" presId="urn:microsoft.com/office/officeart/2005/8/layout/hProcess3"/>
    <dgm:cxn modelId="{975CFC1A-96F6-4AFB-AFD3-74930B8CD8A7}" type="presParOf" srcId="{87EA5557-5788-4990-B847-1CC24A4989CF}" destId="{73D8A0F0-FCE7-4FA8-AC9E-86E2575EFD75}" srcOrd="1" destOrd="0" presId="urn:microsoft.com/office/officeart/2005/8/layout/hProcess3"/>
    <dgm:cxn modelId="{10BCCE7C-301D-4170-8720-249695F8883D}" type="presParOf" srcId="{73D8A0F0-FCE7-4FA8-AC9E-86E2575EFD75}" destId="{8CBBC360-DCE8-4EBB-93E2-9065EA6220CF}" srcOrd="0" destOrd="0" presId="urn:microsoft.com/office/officeart/2005/8/layout/hProcess3"/>
    <dgm:cxn modelId="{AB15B839-620D-4FA9-9015-7181588B5B8C}" type="presParOf" srcId="{73D8A0F0-FCE7-4FA8-AC9E-86E2575EFD75}" destId="{B51FDF32-9540-480C-97BB-7E62A8CB55CB}" srcOrd="1" destOrd="0" presId="urn:microsoft.com/office/officeart/2005/8/layout/hProcess3"/>
    <dgm:cxn modelId="{6211B913-9061-47C3-B689-3E8D893782CB}" type="presParOf" srcId="{B51FDF32-9540-480C-97BB-7E62A8CB55CB}" destId="{4AD6343C-7431-4981-A739-D7EA12D0B0C6}" srcOrd="0" destOrd="0" presId="urn:microsoft.com/office/officeart/2005/8/layout/hProcess3"/>
    <dgm:cxn modelId="{00BD8BFF-46D4-4DC0-9745-6B791B26835A}" type="presParOf" srcId="{B51FDF32-9540-480C-97BB-7E62A8CB55CB}" destId="{6DA12EFC-3CD9-4D36-AB2D-ABE24DBBF895}" srcOrd="1" destOrd="0" presId="urn:microsoft.com/office/officeart/2005/8/layout/hProcess3"/>
    <dgm:cxn modelId="{0174FEF3-8C3C-4631-B36E-913198992579}" type="presParOf" srcId="{B51FDF32-9540-480C-97BB-7E62A8CB55CB}" destId="{2694A7B0-730B-4AC3-93C9-FBC23B11435F}" srcOrd="2" destOrd="0" presId="urn:microsoft.com/office/officeart/2005/8/layout/hProcess3"/>
    <dgm:cxn modelId="{D2E05FC6-D815-4370-9637-1A352EE0DBD5}" type="presParOf" srcId="{B51FDF32-9540-480C-97BB-7E62A8CB55CB}" destId="{FB9B2625-872B-45CC-9E48-25E0D4C29C89}" srcOrd="3" destOrd="0" presId="urn:microsoft.com/office/officeart/2005/8/layout/hProcess3"/>
    <dgm:cxn modelId="{513D19D7-E42D-4C6F-910D-AF9B5F6B7873}" type="presParOf" srcId="{73D8A0F0-FCE7-4FA8-AC9E-86E2575EFD75}" destId="{6F45C71F-EBBD-4135-B38D-5DC5CF08BAB9}" srcOrd="2" destOrd="0" presId="urn:microsoft.com/office/officeart/2005/8/layout/hProcess3"/>
    <dgm:cxn modelId="{74DC60F0-5D03-492D-BFFD-80C2170928FB}" type="presParOf" srcId="{73D8A0F0-FCE7-4FA8-AC9E-86E2575EFD75}" destId="{2ED1FC73-184C-4711-9875-10D44853CE62}" srcOrd="3" destOrd="0" presId="urn:microsoft.com/office/officeart/2005/8/layout/hProcess3"/>
    <dgm:cxn modelId="{28482F15-07A0-429F-A33D-C5B2476D8DFC}" type="presParOf" srcId="{73D8A0F0-FCE7-4FA8-AC9E-86E2575EFD75}" destId="{E889BCDD-C7A9-46F1-8231-CD4FAED447D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83F5C9-9DB6-4EB0-AF3D-9D679B1F7FAA}" type="doc">
      <dgm:prSet loTypeId="urn:microsoft.com/office/officeart/2005/8/layout/hProcess3" loCatId="process" qsTypeId="urn:microsoft.com/office/officeart/2005/8/quickstyle/3d2" qsCatId="3D" csTypeId="urn:microsoft.com/office/officeart/2005/8/colors/accent3_4" csCatId="accent3" phldr="1"/>
      <dgm:spPr/>
    </dgm:pt>
    <dgm:pt modelId="{6A1D2EB0-ADBA-4B87-B090-828F953F6F9D}">
      <dgm:prSet phldrT="[Текст]" custT="1"/>
      <dgm:spPr/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</a:rPr>
            <a:t>  </a:t>
          </a:r>
          <a:r>
            <a:rPr lang="ru-RU" sz="2400" b="1" dirty="0" smtClean="0">
              <a:solidFill>
                <a:schemeClr val="bg1"/>
              </a:solidFill>
            </a:rPr>
            <a:t>Вовлеченность</a:t>
          </a:r>
          <a:endParaRPr lang="ru-RU" sz="2400" b="1" dirty="0">
            <a:solidFill>
              <a:schemeClr val="bg1"/>
            </a:solidFill>
          </a:endParaRPr>
        </a:p>
        <a:p>
          <a:pPr algn="l"/>
          <a:r>
            <a:rPr lang="ru-RU" sz="2400" b="1" dirty="0">
              <a:solidFill>
                <a:schemeClr val="bg1"/>
              </a:solidFill>
            </a:rPr>
            <a:t>  Заинтересованность</a:t>
          </a:r>
        </a:p>
        <a:p>
          <a:pPr algn="l"/>
          <a:r>
            <a:rPr lang="ru-RU" sz="2400" b="1" dirty="0">
              <a:solidFill>
                <a:schemeClr val="bg1"/>
              </a:solidFill>
            </a:rPr>
            <a:t>  Активность</a:t>
          </a:r>
        </a:p>
        <a:p>
          <a:pPr algn="l"/>
          <a:r>
            <a:rPr lang="ru-RU" sz="2400" b="1" dirty="0">
              <a:solidFill>
                <a:schemeClr val="bg1"/>
              </a:solidFill>
            </a:rPr>
            <a:t>  Ответственность</a:t>
          </a:r>
        </a:p>
      </dgm:t>
    </dgm:pt>
    <dgm:pt modelId="{D6C98537-DC2D-4E47-BD1D-F15B6D3C0726}" type="parTrans" cxnId="{D95B185F-A2B7-4C92-B744-8AFCB12E4581}">
      <dgm:prSet/>
      <dgm:spPr/>
      <dgm:t>
        <a:bodyPr/>
        <a:lstStyle/>
        <a:p>
          <a:endParaRPr lang="ru-RU"/>
        </a:p>
      </dgm:t>
    </dgm:pt>
    <dgm:pt modelId="{D28B6CC3-BA6C-419E-8342-AD1A4B83FAEA}" type="sibTrans" cxnId="{D95B185F-A2B7-4C92-B744-8AFCB12E4581}">
      <dgm:prSet/>
      <dgm:spPr/>
      <dgm:t>
        <a:bodyPr/>
        <a:lstStyle/>
        <a:p>
          <a:endParaRPr lang="ru-RU"/>
        </a:p>
      </dgm:t>
    </dgm:pt>
    <dgm:pt modelId="{87EA5557-5788-4990-B847-1CC24A4989CF}" type="pres">
      <dgm:prSet presAssocID="{FC83F5C9-9DB6-4EB0-AF3D-9D679B1F7FAA}" presName="Name0" presStyleCnt="0">
        <dgm:presLayoutVars>
          <dgm:dir/>
          <dgm:animLvl val="lvl"/>
          <dgm:resizeHandles val="exact"/>
        </dgm:presLayoutVars>
      </dgm:prSet>
      <dgm:spPr/>
    </dgm:pt>
    <dgm:pt modelId="{FC068D43-48DE-4415-A3E0-DD7295A9F9BE}" type="pres">
      <dgm:prSet presAssocID="{FC83F5C9-9DB6-4EB0-AF3D-9D679B1F7FAA}" presName="dummy" presStyleCnt="0"/>
      <dgm:spPr/>
    </dgm:pt>
    <dgm:pt modelId="{73D8A0F0-FCE7-4FA8-AC9E-86E2575EFD75}" type="pres">
      <dgm:prSet presAssocID="{FC83F5C9-9DB6-4EB0-AF3D-9D679B1F7FAA}" presName="linH" presStyleCnt="0"/>
      <dgm:spPr/>
    </dgm:pt>
    <dgm:pt modelId="{8CBBC360-DCE8-4EBB-93E2-9065EA6220CF}" type="pres">
      <dgm:prSet presAssocID="{FC83F5C9-9DB6-4EB0-AF3D-9D679B1F7FAA}" presName="padding1" presStyleCnt="0"/>
      <dgm:spPr/>
    </dgm:pt>
    <dgm:pt modelId="{B51FDF32-9540-480C-97BB-7E62A8CB55CB}" type="pres">
      <dgm:prSet presAssocID="{6A1D2EB0-ADBA-4B87-B090-828F953F6F9D}" presName="linV" presStyleCnt="0"/>
      <dgm:spPr/>
    </dgm:pt>
    <dgm:pt modelId="{4AD6343C-7431-4981-A739-D7EA12D0B0C6}" type="pres">
      <dgm:prSet presAssocID="{6A1D2EB0-ADBA-4B87-B090-828F953F6F9D}" presName="spVertical1" presStyleCnt="0"/>
      <dgm:spPr/>
    </dgm:pt>
    <dgm:pt modelId="{6DA12EFC-3CD9-4D36-AB2D-ABE24DBBF895}" type="pres">
      <dgm:prSet presAssocID="{6A1D2EB0-ADBA-4B87-B090-828F953F6F9D}" presName="parTx" presStyleLbl="revTx" presStyleIdx="0" presStyleCnt="1" custScaleX="1356603" custScaleY="235640" custLinFactNeighborX="-71084" custLinFactNeighborY="-166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4A7B0-730B-4AC3-93C9-FBC23B11435F}" type="pres">
      <dgm:prSet presAssocID="{6A1D2EB0-ADBA-4B87-B090-828F953F6F9D}" presName="spVertical2" presStyleCnt="0"/>
      <dgm:spPr/>
    </dgm:pt>
    <dgm:pt modelId="{FB9B2625-872B-45CC-9E48-25E0D4C29C89}" type="pres">
      <dgm:prSet presAssocID="{6A1D2EB0-ADBA-4B87-B090-828F953F6F9D}" presName="spVertical3" presStyleCnt="0"/>
      <dgm:spPr/>
    </dgm:pt>
    <dgm:pt modelId="{6F45C71F-EBBD-4135-B38D-5DC5CF08BAB9}" type="pres">
      <dgm:prSet presAssocID="{FC83F5C9-9DB6-4EB0-AF3D-9D679B1F7FAA}" presName="padding2" presStyleCnt="0"/>
      <dgm:spPr/>
    </dgm:pt>
    <dgm:pt modelId="{2ED1FC73-184C-4711-9875-10D44853CE62}" type="pres">
      <dgm:prSet presAssocID="{FC83F5C9-9DB6-4EB0-AF3D-9D679B1F7FAA}" presName="negArrow" presStyleCnt="0"/>
      <dgm:spPr/>
    </dgm:pt>
    <dgm:pt modelId="{E889BCDD-C7A9-46F1-8231-CD4FAED447D1}" type="pres">
      <dgm:prSet presAssocID="{FC83F5C9-9DB6-4EB0-AF3D-9D679B1F7FAA}" presName="backgroundArrow" presStyleLbl="node1" presStyleIdx="0" presStyleCnt="1" custAng="0" custScaleX="84710" custScaleY="702915" custLinFactNeighborX="-2841"/>
      <dgm:spPr/>
    </dgm:pt>
  </dgm:ptLst>
  <dgm:cxnLst>
    <dgm:cxn modelId="{FD8F6639-D5A4-42C7-AA89-F500EA0191B4}" type="presOf" srcId="{FC83F5C9-9DB6-4EB0-AF3D-9D679B1F7FAA}" destId="{87EA5557-5788-4990-B847-1CC24A4989CF}" srcOrd="0" destOrd="0" presId="urn:microsoft.com/office/officeart/2005/8/layout/hProcess3"/>
    <dgm:cxn modelId="{D95B185F-A2B7-4C92-B744-8AFCB12E4581}" srcId="{FC83F5C9-9DB6-4EB0-AF3D-9D679B1F7FAA}" destId="{6A1D2EB0-ADBA-4B87-B090-828F953F6F9D}" srcOrd="0" destOrd="0" parTransId="{D6C98537-DC2D-4E47-BD1D-F15B6D3C0726}" sibTransId="{D28B6CC3-BA6C-419E-8342-AD1A4B83FAEA}"/>
    <dgm:cxn modelId="{5DBF5A62-EF27-459C-869D-DACC683EBFCB}" type="presOf" srcId="{6A1D2EB0-ADBA-4B87-B090-828F953F6F9D}" destId="{6DA12EFC-3CD9-4D36-AB2D-ABE24DBBF895}" srcOrd="0" destOrd="0" presId="urn:microsoft.com/office/officeart/2005/8/layout/hProcess3"/>
    <dgm:cxn modelId="{DD340D10-5399-4231-9E82-F2305A781632}" type="presParOf" srcId="{87EA5557-5788-4990-B847-1CC24A4989CF}" destId="{FC068D43-48DE-4415-A3E0-DD7295A9F9BE}" srcOrd="0" destOrd="0" presId="urn:microsoft.com/office/officeart/2005/8/layout/hProcess3"/>
    <dgm:cxn modelId="{A8A3C157-AFC7-4FEF-B427-353971D0D201}" type="presParOf" srcId="{87EA5557-5788-4990-B847-1CC24A4989CF}" destId="{73D8A0F0-FCE7-4FA8-AC9E-86E2575EFD75}" srcOrd="1" destOrd="0" presId="urn:microsoft.com/office/officeart/2005/8/layout/hProcess3"/>
    <dgm:cxn modelId="{E0FA4FA0-BA69-4C56-B1E7-E5987A5C4420}" type="presParOf" srcId="{73D8A0F0-FCE7-4FA8-AC9E-86E2575EFD75}" destId="{8CBBC360-DCE8-4EBB-93E2-9065EA6220CF}" srcOrd="0" destOrd="0" presId="urn:microsoft.com/office/officeart/2005/8/layout/hProcess3"/>
    <dgm:cxn modelId="{3F28B5F1-D87E-448D-9F19-F2EDFFF5FF1D}" type="presParOf" srcId="{73D8A0F0-FCE7-4FA8-AC9E-86E2575EFD75}" destId="{B51FDF32-9540-480C-97BB-7E62A8CB55CB}" srcOrd="1" destOrd="0" presId="urn:microsoft.com/office/officeart/2005/8/layout/hProcess3"/>
    <dgm:cxn modelId="{2285DAC6-19EA-46D1-80B2-E5A6B410F240}" type="presParOf" srcId="{B51FDF32-9540-480C-97BB-7E62A8CB55CB}" destId="{4AD6343C-7431-4981-A739-D7EA12D0B0C6}" srcOrd="0" destOrd="0" presId="urn:microsoft.com/office/officeart/2005/8/layout/hProcess3"/>
    <dgm:cxn modelId="{7A3564D5-8E23-4D97-874B-ED1E7BD4AF39}" type="presParOf" srcId="{B51FDF32-9540-480C-97BB-7E62A8CB55CB}" destId="{6DA12EFC-3CD9-4D36-AB2D-ABE24DBBF895}" srcOrd="1" destOrd="0" presId="urn:microsoft.com/office/officeart/2005/8/layout/hProcess3"/>
    <dgm:cxn modelId="{DAC4D49D-703F-4B83-8EFC-663D41FAA27A}" type="presParOf" srcId="{B51FDF32-9540-480C-97BB-7E62A8CB55CB}" destId="{2694A7B0-730B-4AC3-93C9-FBC23B11435F}" srcOrd="2" destOrd="0" presId="urn:microsoft.com/office/officeart/2005/8/layout/hProcess3"/>
    <dgm:cxn modelId="{E02B35D4-7E92-44A3-8A8E-52F2F995B019}" type="presParOf" srcId="{B51FDF32-9540-480C-97BB-7E62A8CB55CB}" destId="{FB9B2625-872B-45CC-9E48-25E0D4C29C89}" srcOrd="3" destOrd="0" presId="urn:microsoft.com/office/officeart/2005/8/layout/hProcess3"/>
    <dgm:cxn modelId="{A3E30F1E-02F9-4754-9C9C-99DCBDEE3DB8}" type="presParOf" srcId="{73D8A0F0-FCE7-4FA8-AC9E-86E2575EFD75}" destId="{6F45C71F-EBBD-4135-B38D-5DC5CF08BAB9}" srcOrd="2" destOrd="0" presId="urn:microsoft.com/office/officeart/2005/8/layout/hProcess3"/>
    <dgm:cxn modelId="{B3B02CA2-729D-43A0-9881-A540B9B68C82}" type="presParOf" srcId="{73D8A0F0-FCE7-4FA8-AC9E-86E2575EFD75}" destId="{2ED1FC73-184C-4711-9875-10D44853CE62}" srcOrd="3" destOrd="0" presId="urn:microsoft.com/office/officeart/2005/8/layout/hProcess3"/>
    <dgm:cxn modelId="{AC198EFE-EE5E-49BD-B3B9-41BCEF1EC3B3}" type="presParOf" srcId="{73D8A0F0-FCE7-4FA8-AC9E-86E2575EFD75}" destId="{E889BCDD-C7A9-46F1-8231-CD4FAED447D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A6F14D-98BA-4667-95B7-509487523B27}" type="doc">
      <dgm:prSet loTypeId="urn:microsoft.com/office/officeart/2005/8/layout/cycle1" loCatId="cycle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FBD04C7-4CE9-4F8A-A8B9-C7BD187E6BA3}">
      <dgm:prSet phldrT="[Текст]"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</a:rPr>
            <a:t>ОБУЧАЮЩИЕСЯ</a:t>
          </a:r>
        </a:p>
      </dgm:t>
    </dgm:pt>
    <dgm:pt modelId="{DDF5A8B5-A44F-4C83-9183-6B958D8EF133}" type="parTrans" cxnId="{CE735731-8959-467C-92FD-3D57CF46458A}">
      <dgm:prSet/>
      <dgm:spPr/>
      <dgm:t>
        <a:bodyPr/>
        <a:lstStyle/>
        <a:p>
          <a:endParaRPr lang="ru-RU"/>
        </a:p>
      </dgm:t>
    </dgm:pt>
    <dgm:pt modelId="{A07A47FA-BA90-47B8-BB97-693B06242466}" type="sibTrans" cxnId="{CE735731-8959-467C-92FD-3D57CF46458A}">
      <dgm:prSet/>
      <dgm:spPr/>
      <dgm:t>
        <a:bodyPr/>
        <a:lstStyle/>
        <a:p>
          <a:endParaRPr lang="ru-RU"/>
        </a:p>
      </dgm:t>
    </dgm:pt>
    <dgm:pt modelId="{98081DEC-16E9-4D02-90B8-AC8AC75A6119}">
      <dgm:prSet phldrT="[Текст]"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</a:rPr>
            <a:t>РОДИТЕЛИ</a:t>
          </a:r>
        </a:p>
      </dgm:t>
    </dgm:pt>
    <dgm:pt modelId="{B6EDD963-0A22-41DE-8672-2E8C1A193186}" type="sibTrans" cxnId="{E03322AD-68BE-4E0B-8430-2165CED06405}">
      <dgm:prSet/>
      <dgm:spPr/>
      <dgm:t>
        <a:bodyPr/>
        <a:lstStyle/>
        <a:p>
          <a:endParaRPr lang="ru-RU"/>
        </a:p>
      </dgm:t>
    </dgm:pt>
    <dgm:pt modelId="{6D6A81BE-2D06-4643-BA60-5053B908E32F}" type="parTrans" cxnId="{E03322AD-68BE-4E0B-8430-2165CED06405}">
      <dgm:prSet/>
      <dgm:spPr/>
      <dgm:t>
        <a:bodyPr/>
        <a:lstStyle/>
        <a:p>
          <a:endParaRPr lang="ru-RU"/>
        </a:p>
      </dgm:t>
    </dgm:pt>
    <dgm:pt modelId="{9B7212E0-BD00-4B72-94D6-66ED497D9FBE}">
      <dgm:prSet phldrT="[Текст]"/>
      <dgm:spPr/>
      <dgm:t>
        <a:bodyPr/>
        <a:lstStyle/>
        <a:p>
          <a:r>
            <a:rPr lang="ru-RU" b="1" dirty="0">
              <a:solidFill>
                <a:schemeClr val="accent3">
                  <a:lumMod val="50000"/>
                </a:schemeClr>
              </a:solidFill>
            </a:rPr>
            <a:t>ПЕДАГОГИ</a:t>
          </a:r>
        </a:p>
      </dgm:t>
    </dgm:pt>
    <dgm:pt modelId="{4CE1A1CB-6940-4ADA-9173-230EF875CBE5}" type="sibTrans" cxnId="{291AD051-2158-433B-AAB2-B8C6ECB72227}">
      <dgm:prSet/>
      <dgm:spPr/>
      <dgm:t>
        <a:bodyPr/>
        <a:lstStyle/>
        <a:p>
          <a:endParaRPr lang="ru-RU"/>
        </a:p>
      </dgm:t>
    </dgm:pt>
    <dgm:pt modelId="{0BF8FB61-FB88-43F6-8AB2-F2B881BF71FC}" type="parTrans" cxnId="{291AD051-2158-433B-AAB2-B8C6ECB72227}">
      <dgm:prSet/>
      <dgm:spPr/>
      <dgm:t>
        <a:bodyPr/>
        <a:lstStyle/>
        <a:p>
          <a:endParaRPr lang="ru-RU"/>
        </a:p>
      </dgm:t>
    </dgm:pt>
    <dgm:pt modelId="{1B64859F-4B57-47F0-A030-73ED723DA3D1}" type="pres">
      <dgm:prSet presAssocID="{2DA6F14D-98BA-4667-95B7-509487523B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960CCA-30D4-4B38-BB1D-E2BBCC895E79}" type="pres">
      <dgm:prSet presAssocID="{9FBD04C7-4CE9-4F8A-A8B9-C7BD187E6BA3}" presName="dummy" presStyleCnt="0"/>
      <dgm:spPr/>
    </dgm:pt>
    <dgm:pt modelId="{4B2008D5-5800-4C2D-87F7-D4F047F262FE}" type="pres">
      <dgm:prSet presAssocID="{9FBD04C7-4CE9-4F8A-A8B9-C7BD187E6BA3}" presName="node" presStyleLbl="revTx" presStyleIdx="0" presStyleCnt="3" custScaleX="136240" custScaleY="37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7B7F7-55F1-4EAB-B619-128A74B6D121}" type="pres">
      <dgm:prSet presAssocID="{A07A47FA-BA90-47B8-BB97-693B06242466}" presName="sibTrans" presStyleLbl="node1" presStyleIdx="0" presStyleCnt="3"/>
      <dgm:spPr/>
      <dgm:t>
        <a:bodyPr/>
        <a:lstStyle/>
        <a:p>
          <a:endParaRPr lang="ru-RU"/>
        </a:p>
      </dgm:t>
    </dgm:pt>
    <dgm:pt modelId="{4C74A75D-57B8-4AAD-A509-B66C00109514}" type="pres">
      <dgm:prSet presAssocID="{98081DEC-16E9-4D02-90B8-AC8AC75A6119}" presName="dummy" presStyleCnt="0"/>
      <dgm:spPr/>
    </dgm:pt>
    <dgm:pt modelId="{45749515-5E2F-4F44-A01A-27B1AB9C1C1F}" type="pres">
      <dgm:prSet presAssocID="{98081DEC-16E9-4D02-90B8-AC8AC75A6119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466FC-71CD-4033-8C1C-64B7231D9A17}" type="pres">
      <dgm:prSet presAssocID="{B6EDD963-0A22-41DE-8672-2E8C1A193186}" presName="sibTrans" presStyleLbl="node1" presStyleIdx="1" presStyleCnt="3"/>
      <dgm:spPr/>
      <dgm:t>
        <a:bodyPr/>
        <a:lstStyle/>
        <a:p>
          <a:endParaRPr lang="ru-RU"/>
        </a:p>
      </dgm:t>
    </dgm:pt>
    <dgm:pt modelId="{114B7568-55CE-4913-AC22-74D69252029B}" type="pres">
      <dgm:prSet presAssocID="{9B7212E0-BD00-4B72-94D6-66ED497D9FBE}" presName="dummy" presStyleCnt="0"/>
      <dgm:spPr/>
    </dgm:pt>
    <dgm:pt modelId="{1ADFB229-598D-4DA5-A480-F1AA2CEB1E16}" type="pres">
      <dgm:prSet presAssocID="{9B7212E0-BD00-4B72-94D6-66ED497D9FBE}" presName="node" presStyleLbl="revTx" presStyleIdx="2" presStyleCnt="3" custScaleX="141354" custScaleY="37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18848-5621-4E9D-9CB4-F4C000ADB1C6}" type="pres">
      <dgm:prSet presAssocID="{4CE1A1CB-6940-4ADA-9173-230EF875CBE5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291AD051-2158-433B-AAB2-B8C6ECB72227}" srcId="{2DA6F14D-98BA-4667-95B7-509487523B27}" destId="{9B7212E0-BD00-4B72-94D6-66ED497D9FBE}" srcOrd="2" destOrd="0" parTransId="{0BF8FB61-FB88-43F6-8AB2-F2B881BF71FC}" sibTransId="{4CE1A1CB-6940-4ADA-9173-230EF875CBE5}"/>
    <dgm:cxn modelId="{27862496-00D2-4BE9-89BB-C3F5374C51D2}" type="presOf" srcId="{9B7212E0-BD00-4B72-94D6-66ED497D9FBE}" destId="{1ADFB229-598D-4DA5-A480-F1AA2CEB1E16}" srcOrd="0" destOrd="0" presId="urn:microsoft.com/office/officeart/2005/8/layout/cycle1"/>
    <dgm:cxn modelId="{A05799FD-4432-4C6A-8FD1-5FFF791F1154}" type="presOf" srcId="{4CE1A1CB-6940-4ADA-9173-230EF875CBE5}" destId="{75518848-5621-4E9D-9CB4-F4C000ADB1C6}" srcOrd="0" destOrd="0" presId="urn:microsoft.com/office/officeart/2005/8/layout/cycle1"/>
    <dgm:cxn modelId="{821042D2-4D05-44CF-B434-6B8386B9A426}" type="presOf" srcId="{A07A47FA-BA90-47B8-BB97-693B06242466}" destId="{9CF7B7F7-55F1-4EAB-B619-128A74B6D121}" srcOrd="0" destOrd="0" presId="urn:microsoft.com/office/officeart/2005/8/layout/cycle1"/>
    <dgm:cxn modelId="{CE735731-8959-467C-92FD-3D57CF46458A}" srcId="{2DA6F14D-98BA-4667-95B7-509487523B27}" destId="{9FBD04C7-4CE9-4F8A-A8B9-C7BD187E6BA3}" srcOrd="0" destOrd="0" parTransId="{DDF5A8B5-A44F-4C83-9183-6B958D8EF133}" sibTransId="{A07A47FA-BA90-47B8-BB97-693B06242466}"/>
    <dgm:cxn modelId="{E03322AD-68BE-4E0B-8430-2165CED06405}" srcId="{2DA6F14D-98BA-4667-95B7-509487523B27}" destId="{98081DEC-16E9-4D02-90B8-AC8AC75A6119}" srcOrd="1" destOrd="0" parTransId="{6D6A81BE-2D06-4643-BA60-5053B908E32F}" sibTransId="{B6EDD963-0A22-41DE-8672-2E8C1A193186}"/>
    <dgm:cxn modelId="{85302E56-7EB5-49F9-9A08-98AA3B4DFA68}" type="presOf" srcId="{B6EDD963-0A22-41DE-8672-2E8C1A193186}" destId="{EEB466FC-71CD-4033-8C1C-64B7231D9A17}" srcOrd="0" destOrd="0" presId="urn:microsoft.com/office/officeart/2005/8/layout/cycle1"/>
    <dgm:cxn modelId="{8C4CDA20-99BF-45D8-8453-A322C2B05EDA}" type="presOf" srcId="{2DA6F14D-98BA-4667-95B7-509487523B27}" destId="{1B64859F-4B57-47F0-A030-73ED723DA3D1}" srcOrd="0" destOrd="0" presId="urn:microsoft.com/office/officeart/2005/8/layout/cycle1"/>
    <dgm:cxn modelId="{F7C17910-18D6-4F2F-ADCF-8E09ED0C4349}" type="presOf" srcId="{9FBD04C7-4CE9-4F8A-A8B9-C7BD187E6BA3}" destId="{4B2008D5-5800-4C2D-87F7-D4F047F262FE}" srcOrd="0" destOrd="0" presId="urn:microsoft.com/office/officeart/2005/8/layout/cycle1"/>
    <dgm:cxn modelId="{862C4DB5-F88A-4DEA-A47E-90F917F9370C}" type="presOf" srcId="{98081DEC-16E9-4D02-90B8-AC8AC75A6119}" destId="{45749515-5E2F-4F44-A01A-27B1AB9C1C1F}" srcOrd="0" destOrd="0" presId="urn:microsoft.com/office/officeart/2005/8/layout/cycle1"/>
    <dgm:cxn modelId="{0A0C0707-3484-4240-8B8F-BE0CD85E1EDB}" type="presParOf" srcId="{1B64859F-4B57-47F0-A030-73ED723DA3D1}" destId="{7E960CCA-30D4-4B38-BB1D-E2BBCC895E79}" srcOrd="0" destOrd="0" presId="urn:microsoft.com/office/officeart/2005/8/layout/cycle1"/>
    <dgm:cxn modelId="{3C1C03B0-B184-4D5F-A829-BC76A0A0D1B1}" type="presParOf" srcId="{1B64859F-4B57-47F0-A030-73ED723DA3D1}" destId="{4B2008D5-5800-4C2D-87F7-D4F047F262FE}" srcOrd="1" destOrd="0" presId="urn:microsoft.com/office/officeart/2005/8/layout/cycle1"/>
    <dgm:cxn modelId="{4FB6E6E9-6822-4D22-A247-3694CBC0C29F}" type="presParOf" srcId="{1B64859F-4B57-47F0-A030-73ED723DA3D1}" destId="{9CF7B7F7-55F1-4EAB-B619-128A74B6D121}" srcOrd="2" destOrd="0" presId="urn:microsoft.com/office/officeart/2005/8/layout/cycle1"/>
    <dgm:cxn modelId="{E34C1ED7-1608-41D4-995E-94FD23CCB51E}" type="presParOf" srcId="{1B64859F-4B57-47F0-A030-73ED723DA3D1}" destId="{4C74A75D-57B8-4AAD-A509-B66C00109514}" srcOrd="3" destOrd="0" presId="urn:microsoft.com/office/officeart/2005/8/layout/cycle1"/>
    <dgm:cxn modelId="{5D268584-DAE6-4FF0-AEA5-7DDD9148213F}" type="presParOf" srcId="{1B64859F-4B57-47F0-A030-73ED723DA3D1}" destId="{45749515-5E2F-4F44-A01A-27B1AB9C1C1F}" srcOrd="4" destOrd="0" presId="urn:microsoft.com/office/officeart/2005/8/layout/cycle1"/>
    <dgm:cxn modelId="{0D9D34E0-9527-4517-AD12-B17F3003423D}" type="presParOf" srcId="{1B64859F-4B57-47F0-A030-73ED723DA3D1}" destId="{EEB466FC-71CD-4033-8C1C-64B7231D9A17}" srcOrd="5" destOrd="0" presId="urn:microsoft.com/office/officeart/2005/8/layout/cycle1"/>
    <dgm:cxn modelId="{309FAD31-B813-446F-9EB7-9FB418D75E28}" type="presParOf" srcId="{1B64859F-4B57-47F0-A030-73ED723DA3D1}" destId="{114B7568-55CE-4913-AC22-74D69252029B}" srcOrd="6" destOrd="0" presId="urn:microsoft.com/office/officeart/2005/8/layout/cycle1"/>
    <dgm:cxn modelId="{F364ABB2-D906-4C45-963C-A5FAA6773C33}" type="presParOf" srcId="{1B64859F-4B57-47F0-A030-73ED723DA3D1}" destId="{1ADFB229-598D-4DA5-A480-F1AA2CEB1E16}" srcOrd="7" destOrd="0" presId="urn:microsoft.com/office/officeart/2005/8/layout/cycle1"/>
    <dgm:cxn modelId="{8158C947-56A9-44A6-A72B-5583CF6E4A18}" type="presParOf" srcId="{1B64859F-4B57-47F0-A030-73ED723DA3D1}" destId="{75518848-5621-4E9D-9CB4-F4C000ADB1C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7A9B8-756E-444E-968B-A189A39FEA74}">
      <dsp:nvSpPr>
        <dsp:cNvPr id="0" name=""/>
        <dsp:cNvSpPr/>
      </dsp:nvSpPr>
      <dsp:spPr>
        <a:xfrm>
          <a:off x="798262" y="-18384"/>
          <a:ext cx="3648675" cy="3648675"/>
        </a:xfrm>
        <a:prstGeom prst="circularArrow">
          <a:avLst>
            <a:gd name="adj1" fmla="val 5544"/>
            <a:gd name="adj2" fmla="val 330680"/>
            <a:gd name="adj3" fmla="val 13845424"/>
            <a:gd name="adj4" fmla="val 17343811"/>
            <a:gd name="adj5" fmla="val 5757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22EC1-2B29-4711-A87F-FEF3E78EBCC9}">
      <dsp:nvSpPr>
        <dsp:cNvPr id="0" name=""/>
        <dsp:cNvSpPr/>
      </dsp:nvSpPr>
      <dsp:spPr>
        <a:xfrm>
          <a:off x="1794073" y="1713"/>
          <a:ext cx="1657053" cy="828526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>
              <a:solidFill>
                <a:schemeClr val="bg2">
                  <a:lumMod val="10000"/>
                </a:schemeClr>
              </a:solidFill>
            </a:rPr>
            <a:t>МАУ ДК Гамма</a:t>
          </a:r>
        </a:p>
      </dsp:txBody>
      <dsp:txXfrm>
        <a:off x="1834518" y="42158"/>
        <a:ext cx="1576163" cy="747636"/>
      </dsp:txXfrm>
    </dsp:sp>
    <dsp:sp modelId="{78F79605-2367-41B8-9FD0-D95B618296A6}">
      <dsp:nvSpPr>
        <dsp:cNvPr id="0" name=""/>
        <dsp:cNvSpPr/>
      </dsp:nvSpPr>
      <dsp:spPr>
        <a:xfrm>
          <a:off x="3273859" y="1076840"/>
          <a:ext cx="1657053" cy="828526"/>
        </a:xfrm>
        <a:prstGeom prst="round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>
              <a:solidFill>
                <a:schemeClr val="bg2">
                  <a:lumMod val="10000"/>
                </a:schemeClr>
              </a:solidFill>
            </a:rPr>
            <a:t>МОУ ДО Станция туризма "Абрис</a:t>
          </a:r>
        </a:p>
      </dsp:txBody>
      <dsp:txXfrm>
        <a:off x="3314304" y="1117285"/>
        <a:ext cx="1576163" cy="747636"/>
      </dsp:txXfrm>
    </dsp:sp>
    <dsp:sp modelId="{D996B9F2-E390-409F-8D36-EA94D7810903}">
      <dsp:nvSpPr>
        <dsp:cNvPr id="0" name=""/>
        <dsp:cNvSpPr/>
      </dsp:nvSpPr>
      <dsp:spPr>
        <a:xfrm>
          <a:off x="2708631" y="2816432"/>
          <a:ext cx="1657053" cy="828526"/>
        </a:xfrm>
        <a:prstGeom prst="roundRect">
          <a:avLst/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2">
                  <a:lumMod val="10000"/>
                </a:schemeClr>
              </a:solidFill>
            </a:rPr>
            <a:t>МУ центр физической культуры и спорта Медведь, спортивный комплекс Каучук</a:t>
          </a:r>
        </a:p>
      </dsp:txBody>
      <dsp:txXfrm>
        <a:off x="2749076" y="2856877"/>
        <a:ext cx="1576163" cy="747636"/>
      </dsp:txXfrm>
    </dsp:sp>
    <dsp:sp modelId="{86144375-C7AA-402E-A48E-9825B667505C}">
      <dsp:nvSpPr>
        <dsp:cNvPr id="0" name=""/>
        <dsp:cNvSpPr/>
      </dsp:nvSpPr>
      <dsp:spPr>
        <a:xfrm>
          <a:off x="879516" y="2816432"/>
          <a:ext cx="1657053" cy="828526"/>
        </a:xfrm>
        <a:prstGeom prst="roundRect">
          <a:avLst/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2">
                  <a:lumMod val="10000"/>
                </a:schemeClr>
              </a:solidFill>
            </a:rPr>
            <a:t>Школа искусств №8</a:t>
          </a:r>
        </a:p>
      </dsp:txBody>
      <dsp:txXfrm>
        <a:off x="919961" y="2856877"/>
        <a:ext cx="1576163" cy="747636"/>
      </dsp:txXfrm>
    </dsp:sp>
    <dsp:sp modelId="{33D01B2B-D990-408C-956F-8DB59E3BEC59}">
      <dsp:nvSpPr>
        <dsp:cNvPr id="0" name=""/>
        <dsp:cNvSpPr/>
      </dsp:nvSpPr>
      <dsp:spPr>
        <a:xfrm>
          <a:off x="314288" y="1076840"/>
          <a:ext cx="1657053" cy="828526"/>
        </a:xfrm>
        <a:prstGeom prst="round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2">
                  <a:lumMod val="10000"/>
                </a:schemeClr>
              </a:solidFill>
            </a:rPr>
            <a:t>Библиотека-филиал №18 ЦБС г.Ярославля </a:t>
          </a:r>
        </a:p>
      </dsp:txBody>
      <dsp:txXfrm>
        <a:off x="354733" y="1117285"/>
        <a:ext cx="1576163" cy="7476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FD822-2B77-4E12-AB33-1F806963A2F5}">
      <dsp:nvSpPr>
        <dsp:cNvPr id="0" name=""/>
        <dsp:cNvSpPr/>
      </dsp:nvSpPr>
      <dsp:spPr>
        <a:xfrm>
          <a:off x="268673" y="36"/>
          <a:ext cx="11630840" cy="575991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>
              <a:solidFill>
                <a:schemeClr val="accent3">
                  <a:lumMod val="75000"/>
                </a:schemeClr>
              </a:solidFill>
              <a:latin typeface="Fedra Sans Pro Book"/>
              <a:ea typeface="Fedra Sans Pro Light"/>
              <a:cs typeface="Fedra Sans Pro Light"/>
            </a:rPr>
            <a:t>Образ желаемого состояния ОО в итоге построения ЛРОС:</a:t>
          </a:r>
        </a:p>
      </dsp:txBody>
      <dsp:txXfrm>
        <a:off x="296791" y="28154"/>
        <a:ext cx="11574604" cy="5197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38E36-D446-47D6-B55F-6480B5F35D55}">
      <dsp:nvSpPr>
        <dsp:cNvPr id="0" name=""/>
        <dsp:cNvSpPr/>
      </dsp:nvSpPr>
      <dsp:spPr>
        <a:xfrm>
          <a:off x="0" y="198489"/>
          <a:ext cx="9750902" cy="7286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Улучшение результатов деятельности ОО</a:t>
          </a:r>
          <a:endParaRPr lang="ru-RU" sz="3200" b="1" kern="1200" dirty="0"/>
        </a:p>
      </dsp:txBody>
      <dsp:txXfrm>
        <a:off x="35570" y="234059"/>
        <a:ext cx="9679762" cy="657518"/>
      </dsp:txXfrm>
    </dsp:sp>
    <dsp:sp modelId="{1A4D68DC-49A6-4787-9F17-EE0DDE221709}">
      <dsp:nvSpPr>
        <dsp:cNvPr id="0" name=""/>
        <dsp:cNvSpPr/>
      </dsp:nvSpPr>
      <dsp:spPr>
        <a:xfrm>
          <a:off x="0" y="981868"/>
          <a:ext cx="9750902" cy="12990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/>
              <a:ea typeface="Calibri"/>
              <a:cs typeface="Times New Roman"/>
            </a:rPr>
            <a:t>Изменения обеспечат переход от </a:t>
          </a:r>
          <a:r>
            <a:rPr lang="ru-RU" sz="1800" kern="1200" dirty="0" err="1" smtClean="0">
              <a:latin typeface="Times New Roman"/>
              <a:ea typeface="Calibri"/>
              <a:cs typeface="Times New Roman"/>
            </a:rPr>
            <a:t>отборочно</a:t>
          </a:r>
          <a:r>
            <a:rPr lang="ru-RU" sz="1800" kern="1200" dirty="0" smtClean="0">
              <a:latin typeface="Times New Roman"/>
              <a:ea typeface="Calibri"/>
              <a:cs typeface="Times New Roman"/>
            </a:rPr>
            <a:t>-поточно-сегментной модели  к  интегративно-матричной  системе  управления. В  школе  будет  сформирован коллектив единомышленников, объединенных одной целью, а также обеспечено активное продуктивное взаимодействие  (родители –дети –педагоги-социальные партнеры). </a:t>
          </a:r>
          <a:endParaRPr lang="ru-RU" sz="1800" kern="1200" dirty="0">
            <a:latin typeface="Calibri"/>
            <a:ea typeface="Calibri"/>
            <a:cs typeface="Times New Roman"/>
          </a:endParaRPr>
        </a:p>
      </dsp:txBody>
      <dsp:txXfrm>
        <a:off x="63415" y="1045283"/>
        <a:ext cx="9624072" cy="1172235"/>
      </dsp:txXfrm>
    </dsp:sp>
    <dsp:sp modelId="{5E9810AF-BA9B-497E-B0F9-04739D4D4758}">
      <dsp:nvSpPr>
        <dsp:cNvPr id="0" name=""/>
        <dsp:cNvSpPr/>
      </dsp:nvSpPr>
      <dsp:spPr>
        <a:xfrm>
          <a:off x="0" y="2335654"/>
          <a:ext cx="9750902" cy="12990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/>
              <a:ea typeface="Calibri"/>
              <a:cs typeface="Times New Roman"/>
            </a:rPr>
            <a:t>Принятие  решений  осуществляется  на  основе  консенсуса  между обучающимися, родителями, администрацией и педагогов.</a:t>
          </a:r>
          <a:endParaRPr lang="ru-RU" sz="1800" kern="1200" dirty="0">
            <a:latin typeface="Calibri"/>
            <a:ea typeface="Calibri"/>
            <a:cs typeface="Times New Roman"/>
          </a:endParaRPr>
        </a:p>
      </dsp:txBody>
      <dsp:txXfrm>
        <a:off x="63415" y="2399069"/>
        <a:ext cx="9624072" cy="1172235"/>
      </dsp:txXfrm>
    </dsp:sp>
    <dsp:sp modelId="{0CABBC9F-114D-4F1F-935D-299B3589D3B6}">
      <dsp:nvSpPr>
        <dsp:cNvPr id="0" name=""/>
        <dsp:cNvSpPr/>
      </dsp:nvSpPr>
      <dsp:spPr>
        <a:xfrm>
          <a:off x="0" y="3689439"/>
          <a:ext cx="9750902" cy="12990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/>
              <a:ea typeface="Calibri"/>
              <a:cs typeface="Times New Roman"/>
            </a:rPr>
            <a:t>Итогом реализации проекта  служит  </a:t>
          </a:r>
          <a:r>
            <a:rPr lang="ru-RU" sz="1800" kern="1200" dirty="0" err="1" smtClean="0">
              <a:latin typeface="Times New Roman"/>
              <a:ea typeface="Calibri"/>
              <a:cs typeface="Times New Roman"/>
            </a:rPr>
            <a:t>сформированность</a:t>
          </a:r>
          <a:r>
            <a:rPr lang="ru-RU" sz="1800" kern="1200" dirty="0" smtClean="0">
              <a:latin typeface="Times New Roman"/>
              <a:ea typeface="Calibri"/>
              <a:cs typeface="Times New Roman"/>
            </a:rPr>
            <a:t>  личностно развивающей образовательной среды «творческого»  типа  по парадигме «5С»: самоопределения, саморазвития, реализация </a:t>
          </a:r>
          <a:r>
            <a:rPr lang="ru-RU" sz="1800" kern="1200" dirty="0" err="1" smtClean="0">
              <a:latin typeface="Times New Roman"/>
              <a:ea typeface="Calibri"/>
              <a:cs typeface="Times New Roman"/>
            </a:rPr>
            <a:t>саморегуляции</a:t>
          </a:r>
          <a:r>
            <a:rPr lang="ru-RU" sz="1800" kern="1200" dirty="0" smtClean="0">
              <a:latin typeface="Times New Roman"/>
              <a:ea typeface="Calibri"/>
              <a:cs typeface="Times New Roman"/>
            </a:rPr>
            <a:t>, социализации и самореализации личности.</a:t>
          </a:r>
          <a:endParaRPr lang="ru-RU" sz="1800" kern="1200" dirty="0">
            <a:effectLst/>
            <a:latin typeface="Calibri"/>
            <a:ea typeface="Calibri"/>
            <a:cs typeface="Times New Roman"/>
          </a:endParaRPr>
        </a:p>
      </dsp:txBody>
      <dsp:txXfrm>
        <a:off x="63415" y="3752854"/>
        <a:ext cx="9624072" cy="1172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B73C0-F134-4E3D-944F-5E81A1821A71}">
      <dsp:nvSpPr>
        <dsp:cNvPr id="0" name=""/>
        <dsp:cNvSpPr/>
      </dsp:nvSpPr>
      <dsp:spPr>
        <a:xfrm>
          <a:off x="4424" y="0"/>
          <a:ext cx="5068125" cy="5132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ПРОДУКТЫ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/>
              <a:ea typeface="Calibri"/>
              <a:cs typeface="Times New Roman"/>
            </a:rPr>
            <a:t>Блок нормативных </a:t>
          </a:r>
          <a:r>
            <a:rPr lang="ru-RU" sz="1400" b="1" kern="1200" dirty="0" smtClean="0">
              <a:effectLst/>
              <a:latin typeface="Times New Roman"/>
              <a:ea typeface="Calibri"/>
              <a:cs typeface="Times New Roman"/>
            </a:rPr>
            <a:t>документов, направленных на реализацию проекта;</a:t>
          </a:r>
          <a:endParaRPr lang="ru-RU" sz="1400" b="1" kern="1200" dirty="0" smtClean="0">
            <a:effectLst/>
            <a:latin typeface="Calibri"/>
            <a:ea typeface="Calibri"/>
            <a:cs typeface="Times New Roman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/>
              <a:ea typeface="Calibri"/>
              <a:cs typeface="Times New Roman"/>
            </a:rPr>
            <a:t>Модель ЛРОС на основе создания саморазвивающихся детско-взрослых сообществ и «5С»;</a:t>
          </a:r>
          <a:endParaRPr lang="ru-RU" sz="1400" b="1" kern="1200" dirty="0" smtClean="0">
            <a:effectLst/>
            <a:latin typeface="Calibri"/>
            <a:ea typeface="Calibri"/>
            <a:cs typeface="Times New Roman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/>
              <a:ea typeface="Calibri"/>
              <a:cs typeface="Times New Roman"/>
            </a:rPr>
            <a:t>Ресурсный пакет (материалы по разработке и реализации проекта);</a:t>
          </a:r>
          <a:endParaRPr lang="ru-RU" sz="1400" b="1" kern="1200" dirty="0" smtClean="0">
            <a:effectLst/>
            <a:latin typeface="Calibri"/>
            <a:ea typeface="Calibri"/>
            <a:cs typeface="Times New Roman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/>
              <a:ea typeface="Calibri"/>
              <a:cs typeface="Times New Roman"/>
            </a:rPr>
            <a:t>Новые развивающиеся зоны для взаимодействия, проявления креативности и творчества.</a:t>
          </a:r>
          <a:endParaRPr lang="ru-RU" sz="1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</a:t>
          </a:r>
          <a:endParaRPr lang="ru-RU" sz="1100" kern="1200" dirty="0"/>
        </a:p>
      </dsp:txBody>
      <dsp:txXfrm>
        <a:off x="4424" y="2052816"/>
        <a:ext cx="5068125" cy="2052816"/>
      </dsp:txXfrm>
    </dsp:sp>
    <dsp:sp modelId="{B20DCC84-5B2C-4F29-A9FD-B7CEBAAEA821}">
      <dsp:nvSpPr>
        <dsp:cNvPr id="0" name=""/>
        <dsp:cNvSpPr/>
      </dsp:nvSpPr>
      <dsp:spPr>
        <a:xfrm>
          <a:off x="1711790" y="249629"/>
          <a:ext cx="1708969" cy="170896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55D3F-6C6A-41F9-AB40-AB6E7F0A6EAA}">
      <dsp:nvSpPr>
        <dsp:cNvPr id="0" name=""/>
        <dsp:cNvSpPr/>
      </dsp:nvSpPr>
      <dsp:spPr>
        <a:xfrm>
          <a:off x="5229018" y="0"/>
          <a:ext cx="5068125" cy="5132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</a:rPr>
            <a:t>ЭФФЕКТЫ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Times New Roman"/>
            </a:rPr>
            <a:t>Новый образ школы и среды развития ребенка;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Times New Roman"/>
            </a:rPr>
            <a:t>Современная и мотивированная команда участников образовательных отношений;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Times New Roman"/>
            </a:rPr>
            <a:t>Устойчивое школьное сообщество;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Times New Roman"/>
            </a:rPr>
            <a:t>Повышение авторитета школы в глазах родителей (законных представителей) и местного сообщества;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Times New Roman"/>
            </a:rPr>
            <a:t>Привлечение инвестиций.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accent3">
                <a:lumMod val="50000"/>
              </a:schemeClr>
            </a:solidFill>
            <a:latin typeface="Times New Roman"/>
            <a:ea typeface="Calibri"/>
            <a:cs typeface="Times New Roman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-</a:t>
          </a:r>
          <a:endParaRPr lang="ru-RU" sz="8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229018" y="2052816"/>
        <a:ext cx="5068125" cy="2052816"/>
      </dsp:txXfrm>
    </dsp:sp>
    <dsp:sp modelId="{B7708BCA-FBFD-46DC-A292-7A89DAD77B14}">
      <dsp:nvSpPr>
        <dsp:cNvPr id="0" name=""/>
        <dsp:cNvSpPr/>
      </dsp:nvSpPr>
      <dsp:spPr>
        <a:xfrm>
          <a:off x="6891987" y="343708"/>
          <a:ext cx="1708969" cy="170896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A8238-CDD1-4E46-89BB-B6205B39C664}">
      <dsp:nvSpPr>
        <dsp:cNvPr id="0" name=""/>
        <dsp:cNvSpPr/>
      </dsp:nvSpPr>
      <dsp:spPr>
        <a:xfrm>
          <a:off x="5032428" y="4121713"/>
          <a:ext cx="232287" cy="737643"/>
        </a:xfrm>
        <a:prstGeom prst="left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4B652-5FFC-42CD-AA60-F5B8AB9D732F}">
      <dsp:nvSpPr>
        <dsp:cNvPr id="0" name=""/>
        <dsp:cNvSpPr/>
      </dsp:nvSpPr>
      <dsp:spPr>
        <a:xfrm rot="5400000">
          <a:off x="-199786" y="205292"/>
          <a:ext cx="1331908" cy="93233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1</a:t>
          </a:r>
        </a:p>
      </dsp:txBody>
      <dsp:txXfrm rot="-5400000">
        <a:off x="1" y="471674"/>
        <a:ext cx="932335" cy="399573"/>
      </dsp:txXfrm>
    </dsp:sp>
    <dsp:sp modelId="{040D190B-11E4-4936-A0A1-A111E71EC1BB}">
      <dsp:nvSpPr>
        <dsp:cNvPr id="0" name=""/>
        <dsp:cNvSpPr/>
      </dsp:nvSpPr>
      <dsp:spPr>
        <a:xfrm rot="5400000">
          <a:off x="5577913" y="-4645577"/>
          <a:ext cx="865740" cy="10156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Локально-нормативные акты </a:t>
          </a:r>
          <a:r>
            <a:rPr lang="ru-RU" sz="2100" kern="1200" dirty="0" smtClean="0"/>
            <a:t>(Положение о детско-взрослых </a:t>
          </a:r>
          <a:r>
            <a:rPr lang="ru-RU" sz="2100" kern="1200" dirty="0"/>
            <a:t>саморазвивающихся </a:t>
          </a:r>
          <a:r>
            <a:rPr lang="ru-RU" sz="2100" kern="1200" dirty="0" smtClean="0"/>
            <a:t>сообществах, ПОС)</a:t>
          </a:r>
          <a:endParaRPr lang="ru-RU" sz="2100" kern="1200" dirty="0"/>
        </a:p>
      </dsp:txBody>
      <dsp:txXfrm rot="-5400000">
        <a:off x="932335" y="42263"/>
        <a:ext cx="10114634" cy="781216"/>
      </dsp:txXfrm>
    </dsp:sp>
    <dsp:sp modelId="{541B73B6-E719-4072-91F4-FBE11CBBEA9A}">
      <dsp:nvSpPr>
        <dsp:cNvPr id="0" name=""/>
        <dsp:cNvSpPr/>
      </dsp:nvSpPr>
      <dsp:spPr>
        <a:xfrm rot="5400000">
          <a:off x="-199786" y="1391652"/>
          <a:ext cx="1331908" cy="93233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2</a:t>
          </a:r>
        </a:p>
      </dsp:txBody>
      <dsp:txXfrm rot="-5400000">
        <a:off x="1" y="1658034"/>
        <a:ext cx="932335" cy="399573"/>
      </dsp:txXfrm>
    </dsp:sp>
    <dsp:sp modelId="{E2A5E050-6FC8-4F16-BC5C-7644A73F6F7B}">
      <dsp:nvSpPr>
        <dsp:cNvPr id="0" name=""/>
        <dsp:cNvSpPr/>
      </dsp:nvSpPr>
      <dsp:spPr>
        <a:xfrm rot="5400000">
          <a:off x="5577913" y="-3453711"/>
          <a:ext cx="865740" cy="10156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/>
            <a:t>ОБРАТНАЯ СВЯЗЬ: 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OFFLINE</a:t>
          </a:r>
          <a:r>
            <a:rPr lang="ru-RU" sz="1800" kern="1200" dirty="0"/>
            <a:t>: БЕСЕДЫ, СЕМИНАРЫ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ONLINE</a:t>
          </a:r>
          <a:r>
            <a:rPr lang="ru-RU" sz="1800" kern="1200" dirty="0"/>
            <a:t>: АНКЕТИРОВАНИЕ, </a:t>
          </a:r>
          <a:r>
            <a:rPr lang="ru-RU" sz="1800" kern="1200" dirty="0" smtClean="0"/>
            <a:t>ОПРОС (СОЦИАЛЬНЫЕ СЕТИ)</a:t>
          </a:r>
          <a:endParaRPr lang="ru-RU" sz="1800" kern="1200" dirty="0"/>
        </a:p>
      </dsp:txBody>
      <dsp:txXfrm rot="-5400000">
        <a:off x="932335" y="1234129"/>
        <a:ext cx="10114634" cy="781216"/>
      </dsp:txXfrm>
    </dsp:sp>
    <dsp:sp modelId="{A2C0A0EA-4093-4D07-90D2-F333D181C24B}">
      <dsp:nvSpPr>
        <dsp:cNvPr id="0" name=""/>
        <dsp:cNvSpPr/>
      </dsp:nvSpPr>
      <dsp:spPr>
        <a:xfrm rot="5400000">
          <a:off x="-199786" y="2578013"/>
          <a:ext cx="1331908" cy="93233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3</a:t>
          </a:r>
        </a:p>
      </dsp:txBody>
      <dsp:txXfrm rot="-5400000">
        <a:off x="1" y="2844395"/>
        <a:ext cx="932335" cy="399573"/>
      </dsp:txXfrm>
    </dsp:sp>
    <dsp:sp modelId="{49E3DF25-ED31-4D9E-B935-88F4B9DCB533}">
      <dsp:nvSpPr>
        <dsp:cNvPr id="0" name=""/>
        <dsp:cNvSpPr/>
      </dsp:nvSpPr>
      <dsp:spPr>
        <a:xfrm rot="5400000">
          <a:off x="5577913" y="-2269315"/>
          <a:ext cx="865740" cy="10156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69200"/>
            </a:buClr>
            <a:buSzPct val="100000"/>
            <a:buFont typeface="Arial" panose="020B0604020202020204" pitchFamily="34" charset="0"/>
            <a:buChar char="••"/>
          </a:pPr>
          <a:r>
            <a:rPr lang="ru-RU" altLang="ru-RU" sz="2100" kern="1200" dirty="0">
              <a:solidFill>
                <a:schemeClr val="bg2">
                  <a:lumMod val="10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Работа ПОС будет сопровождаться ответственными </a:t>
          </a:r>
          <a:r>
            <a:rPr lang="ru-RU" altLang="ru-RU" sz="2100" kern="1200" dirty="0" smtClean="0">
              <a:solidFill>
                <a:schemeClr val="bg2">
                  <a:lumMod val="10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лицами </a:t>
          </a:r>
          <a:r>
            <a:rPr lang="ru-RU" altLang="ru-RU" sz="1200" kern="1200" dirty="0" smtClean="0">
              <a:solidFill>
                <a:schemeClr val="bg2">
                  <a:lumMod val="10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(анализ результатов деятельности обучающихся и педагогов на основе диагностики; выбор педагогической стратегии; формирование ПОС; обучение технологиям ПС; реализация ПС) </a:t>
          </a:r>
          <a:endParaRPr lang="ru-RU" sz="1200" kern="1200" dirty="0">
            <a:solidFill>
              <a:schemeClr val="bg2">
                <a:lumMod val="10000"/>
              </a:schemeClr>
            </a:solidFill>
          </a:endParaRPr>
        </a:p>
      </dsp:txBody>
      <dsp:txXfrm rot="-5400000">
        <a:off x="932335" y="2418525"/>
        <a:ext cx="10114634" cy="781216"/>
      </dsp:txXfrm>
    </dsp:sp>
    <dsp:sp modelId="{A8F0ABCA-CCBD-455A-A2C3-DA9C1CC701BA}">
      <dsp:nvSpPr>
        <dsp:cNvPr id="0" name=""/>
        <dsp:cNvSpPr/>
      </dsp:nvSpPr>
      <dsp:spPr>
        <a:xfrm rot="5400000">
          <a:off x="-199786" y="3764373"/>
          <a:ext cx="1331908" cy="93233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4</a:t>
          </a:r>
        </a:p>
      </dsp:txBody>
      <dsp:txXfrm rot="-5400000">
        <a:off x="1" y="4030755"/>
        <a:ext cx="932335" cy="399573"/>
      </dsp:txXfrm>
    </dsp:sp>
    <dsp:sp modelId="{D046C132-5A07-47B9-9924-897C9E235F47}">
      <dsp:nvSpPr>
        <dsp:cNvPr id="0" name=""/>
        <dsp:cNvSpPr/>
      </dsp:nvSpPr>
      <dsp:spPr>
        <a:xfrm rot="5400000">
          <a:off x="5577913" y="-1080990"/>
          <a:ext cx="865740" cy="10156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69200"/>
            </a:buClr>
            <a:buSzPct val="100000"/>
            <a:buFont typeface="Arial" panose="020B0604020202020204" pitchFamily="34" charset="0"/>
            <a:buChar char="••"/>
          </a:pPr>
          <a:r>
            <a:rPr lang="ru-RU" altLang="ru-RU" sz="2100" kern="12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rPr>
            <a:t>Модель наставничества будет реализована в детско-взрослых саморазвивающихся сообществах и при работе с педагогическими кадрами.</a:t>
          </a:r>
          <a:endParaRPr lang="ru-RU" sz="2100" kern="1200" dirty="0"/>
        </a:p>
      </dsp:txBody>
      <dsp:txXfrm rot="-5400000">
        <a:off x="932335" y="3606850"/>
        <a:ext cx="10114634" cy="781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9103A-BF48-4110-A99B-B00479D97B4F}">
      <dsp:nvSpPr>
        <dsp:cNvPr id="0" name=""/>
        <dsp:cNvSpPr/>
      </dsp:nvSpPr>
      <dsp:spPr>
        <a:xfrm>
          <a:off x="697" y="0"/>
          <a:ext cx="1812968" cy="5195398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bg2">
                  <a:lumMod val="10000"/>
                </a:schemeClr>
              </a:solidFill>
            </a:rPr>
            <a:t>ОБУЧАЮЩИЕСЯ</a:t>
          </a:r>
        </a:p>
      </dsp:txBody>
      <dsp:txXfrm>
        <a:off x="697" y="0"/>
        <a:ext cx="1812968" cy="1558619"/>
      </dsp:txXfrm>
    </dsp:sp>
    <dsp:sp modelId="{F8CCABAF-86A7-43E4-8485-59F511E2E8C0}">
      <dsp:nvSpPr>
        <dsp:cNvPr id="0" name=""/>
        <dsp:cNvSpPr/>
      </dsp:nvSpPr>
      <dsp:spPr>
        <a:xfrm>
          <a:off x="181994" y="1559602"/>
          <a:ext cx="1450374" cy="60103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>
                  <a:lumMod val="10000"/>
                </a:schemeClr>
              </a:solidFill>
            </a:rPr>
            <a:t>696 учеников</a:t>
          </a:r>
        </a:p>
      </dsp:txBody>
      <dsp:txXfrm>
        <a:off x="199598" y="1577206"/>
        <a:ext cx="1415166" cy="565826"/>
      </dsp:txXfrm>
    </dsp:sp>
    <dsp:sp modelId="{A2BC47B1-5D6B-4D36-A61A-0C289C01ADC3}">
      <dsp:nvSpPr>
        <dsp:cNvPr id="0" name=""/>
        <dsp:cNvSpPr/>
      </dsp:nvSpPr>
      <dsp:spPr>
        <a:xfrm>
          <a:off x="181994" y="2253104"/>
          <a:ext cx="1450374" cy="60103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41162"/>
            <a:satOff val="-657"/>
            <a:lumOff val="63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2">
                  <a:lumMod val="10000"/>
                </a:schemeClr>
              </a:solidFill>
            </a:rPr>
            <a:t>ОВЗ: </a:t>
          </a:r>
        </a:p>
      </dsp:txBody>
      <dsp:txXfrm>
        <a:off x="199598" y="2270708"/>
        <a:ext cx="1415166" cy="565826"/>
      </dsp:txXfrm>
    </dsp:sp>
    <dsp:sp modelId="{7E8E35CD-617F-4C99-9468-95D4D957E372}">
      <dsp:nvSpPr>
        <dsp:cNvPr id="0" name=""/>
        <dsp:cNvSpPr/>
      </dsp:nvSpPr>
      <dsp:spPr>
        <a:xfrm>
          <a:off x="181994" y="2946606"/>
          <a:ext cx="1450374" cy="60103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82325"/>
            <a:satOff val="-1314"/>
            <a:lumOff val="12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2">
                  <a:lumMod val="10000"/>
                </a:schemeClr>
              </a:solidFill>
            </a:rPr>
            <a:t>«ГРУППА РИСКА»: 10 </a:t>
          </a:r>
        </a:p>
      </dsp:txBody>
      <dsp:txXfrm>
        <a:off x="199598" y="2964210"/>
        <a:ext cx="1415166" cy="565826"/>
      </dsp:txXfrm>
    </dsp:sp>
    <dsp:sp modelId="{117611F8-4271-4EFC-862E-80C2C31AD422}">
      <dsp:nvSpPr>
        <dsp:cNvPr id="0" name=""/>
        <dsp:cNvSpPr/>
      </dsp:nvSpPr>
      <dsp:spPr>
        <a:xfrm>
          <a:off x="181994" y="3640108"/>
          <a:ext cx="1450374" cy="60103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23487"/>
            <a:satOff val="-1970"/>
            <a:lumOff val="189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10000"/>
                </a:schemeClr>
              </a:solidFill>
            </a:rPr>
            <a:t>ПОД ОПЕКОЙ: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10000"/>
                </a:schemeClr>
              </a:solidFill>
            </a:rPr>
            <a:t>9</a:t>
          </a:r>
        </a:p>
      </dsp:txBody>
      <dsp:txXfrm>
        <a:off x="199598" y="3657712"/>
        <a:ext cx="1415166" cy="565826"/>
      </dsp:txXfrm>
    </dsp:sp>
    <dsp:sp modelId="{DB896F24-85F0-4C23-94F6-1C9F971BBBBE}">
      <dsp:nvSpPr>
        <dsp:cNvPr id="0" name=""/>
        <dsp:cNvSpPr/>
      </dsp:nvSpPr>
      <dsp:spPr>
        <a:xfrm>
          <a:off x="181994" y="4333610"/>
          <a:ext cx="1450374" cy="60103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64649"/>
            <a:satOff val="-2627"/>
            <a:lumOff val="252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10000"/>
                </a:schemeClr>
              </a:solidFill>
            </a:rPr>
            <a:t>ДЕТИ-ИНВАЛИДЫ:3</a:t>
          </a:r>
        </a:p>
      </dsp:txBody>
      <dsp:txXfrm>
        <a:off x="199598" y="4351214"/>
        <a:ext cx="1415166" cy="565826"/>
      </dsp:txXfrm>
    </dsp:sp>
    <dsp:sp modelId="{EBF0AE4E-67BE-46CA-9C0A-0311485AAE53}">
      <dsp:nvSpPr>
        <dsp:cNvPr id="0" name=""/>
        <dsp:cNvSpPr/>
      </dsp:nvSpPr>
      <dsp:spPr>
        <a:xfrm>
          <a:off x="1949638" y="0"/>
          <a:ext cx="1812968" cy="5195398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bg2">
                  <a:lumMod val="10000"/>
                </a:schemeClr>
              </a:solidFill>
            </a:rPr>
            <a:t>ПЕДАГОГИ</a:t>
          </a:r>
        </a:p>
      </dsp:txBody>
      <dsp:txXfrm>
        <a:off x="1949638" y="0"/>
        <a:ext cx="1812968" cy="1558619"/>
      </dsp:txXfrm>
    </dsp:sp>
    <dsp:sp modelId="{255846F9-9F56-4A40-B1DB-E178A46B72F9}">
      <dsp:nvSpPr>
        <dsp:cNvPr id="0" name=""/>
        <dsp:cNvSpPr/>
      </dsp:nvSpPr>
      <dsp:spPr>
        <a:xfrm>
          <a:off x="2130935" y="1558746"/>
          <a:ext cx="1450374" cy="75685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05812"/>
            <a:satOff val="-3284"/>
            <a:lumOff val="31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2">
                  <a:lumMod val="10000"/>
                </a:schemeClr>
              </a:solidFill>
            </a:rPr>
            <a:t>45 педагогов</a:t>
          </a:r>
        </a:p>
      </dsp:txBody>
      <dsp:txXfrm>
        <a:off x="2153103" y="1580914"/>
        <a:ext cx="1406038" cy="712522"/>
      </dsp:txXfrm>
    </dsp:sp>
    <dsp:sp modelId="{CD58DEA6-1084-40E6-AAEE-1C1045B047CB}">
      <dsp:nvSpPr>
        <dsp:cNvPr id="0" name=""/>
        <dsp:cNvSpPr/>
      </dsp:nvSpPr>
      <dsp:spPr>
        <a:xfrm>
          <a:off x="2130935" y="2432044"/>
          <a:ext cx="1450374" cy="75685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46974"/>
            <a:satOff val="-3941"/>
            <a:lumOff val="379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10000"/>
                </a:schemeClr>
              </a:solidFill>
            </a:rPr>
            <a:t>МОЛОДЫЕ СПЕЦИАЛИСТЫ:</a:t>
          </a:r>
        </a:p>
      </dsp:txBody>
      <dsp:txXfrm>
        <a:off x="2153103" y="2454212"/>
        <a:ext cx="1406038" cy="712522"/>
      </dsp:txXfrm>
    </dsp:sp>
    <dsp:sp modelId="{599A3FE0-75F5-4A45-BA46-E4931D327D66}">
      <dsp:nvSpPr>
        <dsp:cNvPr id="0" name=""/>
        <dsp:cNvSpPr/>
      </dsp:nvSpPr>
      <dsp:spPr>
        <a:xfrm>
          <a:off x="2130935" y="3305343"/>
          <a:ext cx="1450374" cy="75685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46974"/>
            <a:satOff val="-3941"/>
            <a:lumOff val="379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>
                  <a:lumMod val="10000"/>
                </a:schemeClr>
              </a:solidFill>
            </a:rPr>
            <a:t>ВВК: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>
                  <a:lumMod val="10000"/>
                </a:schemeClr>
              </a:solidFill>
            </a:rPr>
            <a:t>ППК:</a:t>
          </a:r>
        </a:p>
      </dsp:txBody>
      <dsp:txXfrm>
        <a:off x="2153103" y="3327511"/>
        <a:ext cx="1406038" cy="712522"/>
      </dsp:txXfrm>
    </dsp:sp>
    <dsp:sp modelId="{1852428E-9C3C-4C6B-B101-FAEF0C70EC67}">
      <dsp:nvSpPr>
        <dsp:cNvPr id="0" name=""/>
        <dsp:cNvSpPr/>
      </dsp:nvSpPr>
      <dsp:spPr>
        <a:xfrm>
          <a:off x="2130935" y="4178642"/>
          <a:ext cx="1450374" cy="75685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05812"/>
            <a:satOff val="-3284"/>
            <a:lumOff val="31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2">
                  <a:lumMod val="10000"/>
                </a:schemeClr>
              </a:solidFill>
            </a:rPr>
            <a:t>Звания и награды:</a:t>
          </a:r>
        </a:p>
      </dsp:txBody>
      <dsp:txXfrm>
        <a:off x="2153103" y="4200810"/>
        <a:ext cx="1406038" cy="712522"/>
      </dsp:txXfrm>
    </dsp:sp>
    <dsp:sp modelId="{FE1F3C29-B0BF-4D27-A659-81A704480A13}">
      <dsp:nvSpPr>
        <dsp:cNvPr id="0" name=""/>
        <dsp:cNvSpPr/>
      </dsp:nvSpPr>
      <dsp:spPr>
        <a:xfrm>
          <a:off x="3898580" y="0"/>
          <a:ext cx="1812968" cy="5195398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bg2">
                  <a:lumMod val="10000"/>
                </a:schemeClr>
              </a:solidFill>
            </a:rPr>
            <a:t>РОДИТЕЛИ</a:t>
          </a:r>
        </a:p>
      </dsp:txBody>
      <dsp:txXfrm>
        <a:off x="3898580" y="0"/>
        <a:ext cx="1812968" cy="1558619"/>
      </dsp:txXfrm>
    </dsp:sp>
    <dsp:sp modelId="{EB639251-4D60-4D3D-8038-92EC70669E10}">
      <dsp:nvSpPr>
        <dsp:cNvPr id="0" name=""/>
        <dsp:cNvSpPr/>
      </dsp:nvSpPr>
      <dsp:spPr>
        <a:xfrm>
          <a:off x="4079876" y="1558746"/>
          <a:ext cx="1450374" cy="75685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64649"/>
            <a:satOff val="-2627"/>
            <a:lumOff val="252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2">
                  <a:lumMod val="10000"/>
                </a:schemeClr>
              </a:solidFill>
            </a:rPr>
            <a:t>МНОГОДЕТНЫЕ: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2">
                  <a:lumMod val="10000"/>
                </a:schemeClr>
              </a:solidFill>
            </a:rPr>
            <a:t>104</a:t>
          </a:r>
        </a:p>
      </dsp:txBody>
      <dsp:txXfrm>
        <a:off x="4102044" y="1580914"/>
        <a:ext cx="1406038" cy="712522"/>
      </dsp:txXfrm>
    </dsp:sp>
    <dsp:sp modelId="{C48EA948-D0A2-47E5-B152-65811272885D}">
      <dsp:nvSpPr>
        <dsp:cNvPr id="0" name=""/>
        <dsp:cNvSpPr/>
      </dsp:nvSpPr>
      <dsp:spPr>
        <a:xfrm>
          <a:off x="4079876" y="2432044"/>
          <a:ext cx="1450374" cy="75685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23487"/>
            <a:satOff val="-1970"/>
            <a:lumOff val="189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2">
                  <a:lumMod val="10000"/>
                </a:schemeClr>
              </a:solidFill>
            </a:rPr>
            <a:t>НЕПОЛНЫЕ: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2">
                  <a:lumMod val="10000"/>
                </a:schemeClr>
              </a:solidFill>
            </a:rPr>
            <a:t> 34</a:t>
          </a:r>
        </a:p>
      </dsp:txBody>
      <dsp:txXfrm>
        <a:off x="4102044" y="2454212"/>
        <a:ext cx="1406038" cy="712522"/>
      </dsp:txXfrm>
    </dsp:sp>
    <dsp:sp modelId="{B0F0E5E0-0E1B-412B-A8C8-6F9F4F91AA31}">
      <dsp:nvSpPr>
        <dsp:cNvPr id="0" name=""/>
        <dsp:cNvSpPr/>
      </dsp:nvSpPr>
      <dsp:spPr>
        <a:xfrm>
          <a:off x="4079876" y="3305343"/>
          <a:ext cx="1450374" cy="75685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82325"/>
            <a:satOff val="-1314"/>
            <a:lumOff val="12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2">
                  <a:lumMod val="10000"/>
                </a:schemeClr>
              </a:solidFill>
            </a:rPr>
            <a:t>МАЛООБЕСПЕЧЕННЫЕ: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2">
                  <a:lumMod val="10000"/>
                </a:schemeClr>
              </a:solidFill>
            </a:rPr>
            <a:t>45</a:t>
          </a:r>
        </a:p>
      </dsp:txBody>
      <dsp:txXfrm>
        <a:off x="4102044" y="3327511"/>
        <a:ext cx="1406038" cy="712522"/>
      </dsp:txXfrm>
    </dsp:sp>
    <dsp:sp modelId="{21CBD646-B579-4C93-A72A-09A89F95EA6B}">
      <dsp:nvSpPr>
        <dsp:cNvPr id="0" name=""/>
        <dsp:cNvSpPr/>
      </dsp:nvSpPr>
      <dsp:spPr>
        <a:xfrm>
          <a:off x="4079876" y="4178642"/>
          <a:ext cx="1450374" cy="75685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41162"/>
            <a:satOff val="-657"/>
            <a:lumOff val="63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2">
                  <a:lumMod val="10000"/>
                </a:schemeClr>
              </a:solidFill>
            </a:rPr>
            <a:t>ВЫСШЕЕ ОБРАЗОВАНИЕ: 356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2">
                  <a:lumMod val="10000"/>
                </a:schemeClr>
              </a:solidFill>
            </a:rPr>
            <a:t>СРЕДНЕЕ ПРОФЕССИОНАЛЬНОЕ? 439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2">
                  <a:lumMod val="10000"/>
                </a:schemeClr>
              </a:solidFill>
            </a:rPr>
            <a:t>СРЕДНЕЕ ОБЩЕЕ: 277</a:t>
          </a:r>
        </a:p>
      </dsp:txBody>
      <dsp:txXfrm>
        <a:off x="4102044" y="4200810"/>
        <a:ext cx="1406038" cy="712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98C0B-0A63-4B8B-90FC-52F5BC9B7BA9}">
      <dsp:nvSpPr>
        <dsp:cNvPr id="0" name=""/>
        <dsp:cNvSpPr/>
      </dsp:nvSpPr>
      <dsp:spPr>
        <a:xfrm rot="5400000">
          <a:off x="-119781" y="119865"/>
          <a:ext cx="798546" cy="5589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КТ</a:t>
          </a:r>
          <a:endParaRPr lang="ru-RU" sz="1600" kern="1200" dirty="0"/>
        </a:p>
      </dsp:txBody>
      <dsp:txXfrm rot="-5400000">
        <a:off x="1" y="279574"/>
        <a:ext cx="558982" cy="239564"/>
      </dsp:txXfrm>
    </dsp:sp>
    <dsp:sp modelId="{1041C5B4-B251-4BE5-B5CE-2920A90D71A7}">
      <dsp:nvSpPr>
        <dsp:cNvPr id="0" name=""/>
        <dsp:cNvSpPr/>
      </dsp:nvSpPr>
      <dsp:spPr>
        <a:xfrm rot="5400000">
          <a:off x="1545321" y="-986255"/>
          <a:ext cx="519054" cy="2491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КАРЬЕРНАЯ СРЕДА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ТВОРЧЕСКАЯ СРЕДА</a:t>
          </a:r>
          <a:endParaRPr lang="ru-RU" sz="1400" kern="1200" dirty="0"/>
        </a:p>
      </dsp:txBody>
      <dsp:txXfrm rot="-5400000">
        <a:off x="558982" y="25422"/>
        <a:ext cx="2466395" cy="468378"/>
      </dsp:txXfrm>
    </dsp:sp>
    <dsp:sp modelId="{94E8258E-7213-4080-AE4E-AB34E4F5E060}">
      <dsp:nvSpPr>
        <dsp:cNvPr id="0" name=""/>
        <dsp:cNvSpPr/>
      </dsp:nvSpPr>
      <dsp:spPr>
        <a:xfrm rot="5400000">
          <a:off x="-119781" y="750717"/>
          <a:ext cx="798546" cy="5589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ТК</a:t>
          </a:r>
          <a:endParaRPr lang="ru-RU" sz="1600" kern="1200" dirty="0"/>
        </a:p>
      </dsp:txBody>
      <dsp:txXfrm rot="-5400000">
        <a:off x="1" y="910426"/>
        <a:ext cx="558982" cy="239564"/>
      </dsp:txXfrm>
    </dsp:sp>
    <dsp:sp modelId="{77ADFAFD-6FDE-4B19-9E42-2A72AA6A2162}">
      <dsp:nvSpPr>
        <dsp:cNvPr id="0" name=""/>
        <dsp:cNvSpPr/>
      </dsp:nvSpPr>
      <dsp:spPr>
        <a:xfrm rot="5400000">
          <a:off x="1545321" y="-355404"/>
          <a:ext cx="519054" cy="2491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ТВОРЧЕСКАЯ СРЕДА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КАРЬЕРНАЯ СРЕДА</a:t>
          </a:r>
          <a:endParaRPr lang="ru-RU" sz="1400" kern="1200" dirty="0"/>
        </a:p>
      </dsp:txBody>
      <dsp:txXfrm rot="-5400000">
        <a:off x="558982" y="656273"/>
        <a:ext cx="2466395" cy="468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D977E-9FA0-4C04-9890-B5A155FF773C}">
      <dsp:nvSpPr>
        <dsp:cNvPr id="0" name=""/>
        <dsp:cNvSpPr/>
      </dsp:nvSpPr>
      <dsp:spPr>
        <a:xfrm rot="5400000">
          <a:off x="2012943" y="-723451"/>
          <a:ext cx="574274" cy="216478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effectLst/>
              <a:latin typeface="Times New Roman"/>
              <a:ea typeface="Calibri"/>
              <a:cs typeface="Times New Roman"/>
            </a:rPr>
            <a:t>безопасность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effectLst/>
              <a:latin typeface="Times New Roman"/>
              <a:ea typeface="Calibri"/>
              <a:cs typeface="Times New Roman"/>
            </a:rPr>
            <a:t> устойчивость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effectLst/>
              <a:latin typeface="Times New Roman"/>
              <a:ea typeface="Calibri"/>
              <a:cs typeface="Times New Roman"/>
            </a:rPr>
            <a:t>структурированность</a:t>
          </a:r>
          <a:endParaRPr lang="ru-RU" sz="1000" kern="1200" dirty="0"/>
        </a:p>
      </dsp:txBody>
      <dsp:txXfrm rot="-5400000">
        <a:off x="1217690" y="99836"/>
        <a:ext cx="2136747" cy="518206"/>
      </dsp:txXfrm>
    </dsp:sp>
    <dsp:sp modelId="{9D58F2BA-D952-426F-83E5-4B98B72DFD86}">
      <dsp:nvSpPr>
        <dsp:cNvPr id="0" name=""/>
        <dsp:cNvSpPr/>
      </dsp:nvSpPr>
      <dsp:spPr>
        <a:xfrm>
          <a:off x="21496" y="3"/>
          <a:ext cx="1217689" cy="7178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РАЗВИТЫ ПОКАЗАТЕЛИ СРЕДЫ</a:t>
          </a:r>
          <a:endParaRPr lang="ru-RU" sz="1200" kern="1200" dirty="0"/>
        </a:p>
      </dsp:txBody>
      <dsp:txXfrm>
        <a:off x="56538" y="35045"/>
        <a:ext cx="1147605" cy="647758"/>
      </dsp:txXfrm>
    </dsp:sp>
    <dsp:sp modelId="{B42EF40F-3E23-42E2-B415-B32FDBF9F2F1}">
      <dsp:nvSpPr>
        <dsp:cNvPr id="0" name=""/>
        <dsp:cNvSpPr/>
      </dsp:nvSpPr>
      <dsp:spPr>
        <a:xfrm rot="5400000">
          <a:off x="2012943" y="30283"/>
          <a:ext cx="574274" cy="216478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effectLst/>
              <a:latin typeface="Times New Roman"/>
              <a:ea typeface="Calibri"/>
            </a:rPr>
            <a:t>Широта                     </a:t>
          </a:r>
          <a:r>
            <a:rPr lang="ru-RU" sz="1000" kern="1200" dirty="0" err="1" smtClean="0">
              <a:effectLst/>
              <a:latin typeface="Times New Roman"/>
              <a:ea typeface="Calibri"/>
            </a:rPr>
            <a:t>Осознаваемость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effectLst/>
              <a:latin typeface="Times New Roman"/>
              <a:ea typeface="Calibri"/>
            </a:rPr>
            <a:t> Эмоциональность    Когерентность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effectLst/>
              <a:latin typeface="Times New Roman"/>
              <a:ea typeface="Calibri"/>
            </a:rPr>
            <a:t> Активность.</a:t>
          </a:r>
          <a:endParaRPr lang="ru-RU" sz="1000" kern="1200" dirty="0"/>
        </a:p>
      </dsp:txBody>
      <dsp:txXfrm rot="-5400000">
        <a:off x="1217690" y="853570"/>
        <a:ext cx="2136747" cy="518206"/>
      </dsp:txXfrm>
    </dsp:sp>
    <dsp:sp modelId="{82B98D17-5CC9-4636-8B5C-9E3D9AF1A805}">
      <dsp:nvSpPr>
        <dsp:cNvPr id="0" name=""/>
        <dsp:cNvSpPr/>
      </dsp:nvSpPr>
      <dsp:spPr>
        <a:xfrm>
          <a:off x="0" y="753753"/>
          <a:ext cx="1217689" cy="7178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НИЗКИЕ ПОКАЗАТЕЛИ СРЕДЫ</a:t>
          </a:r>
          <a:endParaRPr lang="ru-RU" sz="1200" kern="1200" dirty="0"/>
        </a:p>
      </dsp:txBody>
      <dsp:txXfrm>
        <a:off x="35042" y="788795"/>
        <a:ext cx="1147605" cy="647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511AC-CF14-445E-9FC8-14DAEC3A1A8D}">
      <dsp:nvSpPr>
        <dsp:cNvPr id="0" name=""/>
        <dsp:cNvSpPr/>
      </dsp:nvSpPr>
      <dsp:spPr>
        <a:xfrm>
          <a:off x="0" y="0"/>
          <a:ext cx="5583503" cy="1210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Для повышения эффективности работы необходимо изменить формы взаимодействия участников образовательных отношений: создание детско-взрослых саморазвивающихся сообществ, направленных на достижение «5С»: создания благоприятных условий для усвоения социального опыта, умения работать над собой, самоопределения, адаптации к изменяющимся условиям жизни  - формирования творчески-развитой, социально-ориентированной личности способной к самореализации.</a:t>
          </a:r>
          <a:endParaRPr lang="ru-RU" sz="1100" b="1" kern="1200" dirty="0"/>
        </a:p>
      </dsp:txBody>
      <dsp:txXfrm>
        <a:off x="0" y="0"/>
        <a:ext cx="5583503" cy="12105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17F29-ED15-4202-8629-1337A5AF33D4}">
      <dsp:nvSpPr>
        <dsp:cNvPr id="0" name=""/>
        <dsp:cNvSpPr/>
      </dsp:nvSpPr>
      <dsp:spPr>
        <a:xfrm>
          <a:off x="0" y="0"/>
          <a:ext cx="3384376" cy="961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обучающиеся</a:t>
          </a:r>
        </a:p>
      </dsp:txBody>
      <dsp:txXfrm>
        <a:off x="745564" y="0"/>
        <a:ext cx="2638811" cy="961946"/>
      </dsp:txXfrm>
    </dsp:sp>
    <dsp:sp modelId="{FBC212B9-7BDB-43EF-829C-D6F10C2D1D1E}">
      <dsp:nvSpPr>
        <dsp:cNvPr id="0" name=""/>
        <dsp:cNvSpPr/>
      </dsp:nvSpPr>
      <dsp:spPr>
        <a:xfrm>
          <a:off x="68688" y="206217"/>
          <a:ext cx="676875" cy="5495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5DBD04-8ABC-4C7E-B67F-20BB6E346A3A}">
      <dsp:nvSpPr>
        <dsp:cNvPr id="0" name=""/>
        <dsp:cNvSpPr/>
      </dsp:nvSpPr>
      <dsp:spPr>
        <a:xfrm>
          <a:off x="0" y="1038431"/>
          <a:ext cx="3384376" cy="875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родители</a:t>
          </a:r>
        </a:p>
      </dsp:txBody>
      <dsp:txXfrm>
        <a:off x="745564" y="1038431"/>
        <a:ext cx="2638811" cy="875460"/>
      </dsp:txXfrm>
    </dsp:sp>
    <dsp:sp modelId="{BB1F5881-C26E-4C25-94C5-D7AD45EDF896}">
      <dsp:nvSpPr>
        <dsp:cNvPr id="0" name=""/>
        <dsp:cNvSpPr/>
      </dsp:nvSpPr>
      <dsp:spPr>
        <a:xfrm>
          <a:off x="68688" y="1193610"/>
          <a:ext cx="676875" cy="5495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0C8E82-213A-4FFD-9BBD-3C9C0E59FA66}">
      <dsp:nvSpPr>
        <dsp:cNvPr id="0" name=""/>
        <dsp:cNvSpPr/>
      </dsp:nvSpPr>
      <dsp:spPr>
        <a:xfrm>
          <a:off x="0" y="1974784"/>
          <a:ext cx="3384376" cy="686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педагоги</a:t>
          </a:r>
        </a:p>
      </dsp:txBody>
      <dsp:txXfrm>
        <a:off x="745564" y="1974784"/>
        <a:ext cx="2638811" cy="686888"/>
      </dsp:txXfrm>
    </dsp:sp>
    <dsp:sp modelId="{AA518C5F-3B0D-4A58-BA5F-A015A4FD6B1A}">
      <dsp:nvSpPr>
        <dsp:cNvPr id="0" name=""/>
        <dsp:cNvSpPr/>
      </dsp:nvSpPr>
      <dsp:spPr>
        <a:xfrm>
          <a:off x="68688" y="2043473"/>
          <a:ext cx="676875" cy="5495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9BCDD-C7A9-46F1-8231-CD4FAED447D1}">
      <dsp:nvSpPr>
        <dsp:cNvPr id="0" name=""/>
        <dsp:cNvSpPr/>
      </dsp:nvSpPr>
      <dsp:spPr>
        <a:xfrm>
          <a:off x="7872" y="0"/>
          <a:ext cx="4024575" cy="4176464"/>
        </a:xfrm>
        <a:prstGeom prst="rightArrow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A12EFC-3CD9-4D36-AB2D-ABE24DBBF895}">
      <dsp:nvSpPr>
        <dsp:cNvPr id="0" name=""/>
        <dsp:cNvSpPr/>
      </dsp:nvSpPr>
      <dsp:spPr>
        <a:xfrm>
          <a:off x="115124" y="329613"/>
          <a:ext cx="3299274" cy="352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</a:rPr>
            <a:t>   </a:t>
          </a:r>
          <a:r>
            <a:rPr lang="ru-RU" sz="2400" b="1" kern="1200" dirty="0" err="1">
              <a:solidFill>
                <a:schemeClr val="bg1"/>
              </a:solidFill>
            </a:rPr>
            <a:t>Невовлеченность</a:t>
          </a:r>
          <a:endParaRPr lang="ru-RU" sz="2400" b="1" kern="1200" dirty="0">
            <a:solidFill>
              <a:schemeClr val="bg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</a:rPr>
            <a:t>   Незаинтересованность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</a:rPr>
            <a:t>   Неактивность</a:t>
          </a:r>
        </a:p>
      </dsp:txBody>
      <dsp:txXfrm>
        <a:off x="115124" y="329613"/>
        <a:ext cx="3299274" cy="35279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9BCDD-C7A9-46F1-8231-CD4FAED447D1}">
      <dsp:nvSpPr>
        <dsp:cNvPr id="0" name=""/>
        <dsp:cNvSpPr/>
      </dsp:nvSpPr>
      <dsp:spPr>
        <a:xfrm>
          <a:off x="0" y="0"/>
          <a:ext cx="3887017" cy="4176464"/>
        </a:xfrm>
        <a:prstGeom prst="rightArrow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A12EFC-3CD9-4D36-AB2D-ABE24DBBF895}">
      <dsp:nvSpPr>
        <dsp:cNvPr id="0" name=""/>
        <dsp:cNvSpPr/>
      </dsp:nvSpPr>
      <dsp:spPr>
        <a:xfrm>
          <a:off x="150779" y="273630"/>
          <a:ext cx="3186284" cy="351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</a:rPr>
            <a:t>  </a:t>
          </a:r>
          <a:r>
            <a:rPr lang="ru-RU" sz="2400" b="1" kern="1200" dirty="0" smtClean="0">
              <a:solidFill>
                <a:schemeClr val="bg1"/>
              </a:solidFill>
            </a:rPr>
            <a:t>Вовлеченность</a:t>
          </a:r>
          <a:endParaRPr lang="ru-RU" sz="2400" b="1" kern="1200" dirty="0">
            <a:solidFill>
              <a:schemeClr val="bg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</a:rPr>
            <a:t>  Заинтересованность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</a:rPr>
            <a:t>  Активность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</a:rPr>
            <a:t>  Ответственность</a:t>
          </a:r>
        </a:p>
      </dsp:txBody>
      <dsp:txXfrm>
        <a:off x="150779" y="273630"/>
        <a:ext cx="3186284" cy="35157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008D5-5800-4C2D-87F7-D4F047F262FE}">
      <dsp:nvSpPr>
        <dsp:cNvPr id="0" name=""/>
        <dsp:cNvSpPr/>
      </dsp:nvSpPr>
      <dsp:spPr>
        <a:xfrm>
          <a:off x="4374016" y="936104"/>
          <a:ext cx="2514752" cy="69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accent3">
                  <a:lumMod val="50000"/>
                </a:schemeClr>
              </a:solidFill>
            </a:rPr>
            <a:t>ОБУЧАЮЩИЕСЯ</a:t>
          </a:r>
        </a:p>
      </dsp:txBody>
      <dsp:txXfrm>
        <a:off x="4374016" y="936104"/>
        <a:ext cx="2514752" cy="697260"/>
      </dsp:txXfrm>
    </dsp:sp>
    <dsp:sp modelId="{9CF7B7F7-55F1-4EAB-B619-128A74B6D121}">
      <dsp:nvSpPr>
        <dsp:cNvPr id="0" name=""/>
        <dsp:cNvSpPr/>
      </dsp:nvSpPr>
      <dsp:spPr>
        <a:xfrm>
          <a:off x="1897945" y="-1088"/>
          <a:ext cx="4363432" cy="4363432"/>
        </a:xfrm>
        <a:prstGeom prst="circularArrow">
          <a:avLst>
            <a:gd name="adj1" fmla="val 8249"/>
            <a:gd name="adj2" fmla="val 576156"/>
            <a:gd name="adj3" fmla="val 2963676"/>
            <a:gd name="adj4" fmla="val 20532963"/>
            <a:gd name="adj5" fmla="val 9624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49515-5E2F-4F44-A01A-27B1AB9C1C1F}">
      <dsp:nvSpPr>
        <dsp:cNvPr id="0" name=""/>
        <dsp:cNvSpPr/>
      </dsp:nvSpPr>
      <dsp:spPr>
        <a:xfrm>
          <a:off x="3156748" y="3049500"/>
          <a:ext cx="1845825" cy="184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accent3">
                  <a:lumMod val="50000"/>
                </a:schemeClr>
              </a:solidFill>
            </a:rPr>
            <a:t>РОДИТЕЛИ</a:t>
          </a:r>
        </a:p>
      </dsp:txBody>
      <dsp:txXfrm>
        <a:off x="3156748" y="3049500"/>
        <a:ext cx="1845825" cy="1845825"/>
      </dsp:txXfrm>
    </dsp:sp>
    <dsp:sp modelId="{EEB466FC-71CD-4033-8C1C-64B7231D9A17}">
      <dsp:nvSpPr>
        <dsp:cNvPr id="0" name=""/>
        <dsp:cNvSpPr/>
      </dsp:nvSpPr>
      <dsp:spPr>
        <a:xfrm>
          <a:off x="1897945" y="-1088"/>
          <a:ext cx="4363432" cy="4363432"/>
        </a:xfrm>
        <a:prstGeom prst="circularArrow">
          <a:avLst>
            <a:gd name="adj1" fmla="val 8249"/>
            <a:gd name="adj2" fmla="val 576156"/>
            <a:gd name="adj3" fmla="val 11290881"/>
            <a:gd name="adj4" fmla="val 7260168"/>
            <a:gd name="adj5" fmla="val 9624"/>
          </a:avLst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FB229-598D-4DA5-A480-F1AA2CEB1E16}">
      <dsp:nvSpPr>
        <dsp:cNvPr id="0" name=""/>
        <dsp:cNvSpPr/>
      </dsp:nvSpPr>
      <dsp:spPr>
        <a:xfrm>
          <a:off x="1223355" y="936104"/>
          <a:ext cx="2609147" cy="69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accent3">
                  <a:lumMod val="50000"/>
                </a:schemeClr>
              </a:solidFill>
            </a:rPr>
            <a:t>ПЕДАГОГИ</a:t>
          </a:r>
        </a:p>
      </dsp:txBody>
      <dsp:txXfrm>
        <a:off x="1223355" y="936104"/>
        <a:ext cx="2609147" cy="697260"/>
      </dsp:txXfrm>
    </dsp:sp>
    <dsp:sp modelId="{75518848-5621-4E9D-9CB4-F4C000ADB1C6}">
      <dsp:nvSpPr>
        <dsp:cNvPr id="0" name=""/>
        <dsp:cNvSpPr/>
      </dsp:nvSpPr>
      <dsp:spPr>
        <a:xfrm>
          <a:off x="1897945" y="-1088"/>
          <a:ext cx="4363432" cy="4363432"/>
        </a:xfrm>
        <a:prstGeom prst="circularArrow">
          <a:avLst>
            <a:gd name="adj1" fmla="val 8249"/>
            <a:gd name="adj2" fmla="val 576156"/>
            <a:gd name="adj3" fmla="val 18384259"/>
            <a:gd name="adj4" fmla="val 13439585"/>
            <a:gd name="adj5" fmla="val 9624"/>
          </a:avLst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42126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426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343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9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24765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Для решения данной проблемы необходимо создание личностно-развивающей образовательной среды, создающей возможности для формирования вышеперечисленных качеств личности. Для этого необходима комплексная реализация изменений всех компонентов школьной среды: организационно-технологического, социального, пространственно-предметного, ресурсного и управленческого.</a:t>
            </a:r>
            <a:endParaRPr lang="ru-RU" sz="1050" dirty="0" smtClean="0">
              <a:effectLst/>
              <a:latin typeface="Calibri"/>
              <a:ea typeface="Calibri"/>
              <a:cs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 New Roman"/>
                <a:ea typeface="Calibri"/>
              </a:rPr>
              <a:t>Участники образовательных отношений в недостаточной мере активны, заинтересованы, вовлечены в деятельность образовательной организации,</a:t>
            </a:r>
            <a:r>
              <a:rPr lang="ru-RU" sz="105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Calibri"/>
              </a:rPr>
              <a:t>что не дает возможностей для реализации личностного потенциала каждого обучающегося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54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ОБУЧАЮЩИМСЯ: усвоения социального опыта, в ходе которого обучающийся преобразует социальный опыт в собственные ценности и ориентации </a:t>
            </a: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(социализация)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;  научится работать над собой, развивать свои положительные качества в разных сферах  </a:t>
            </a: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(саморазвитие)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; осознать свою индивидуальность, уникальность, соотнести свои возможности и желания и сопоставить их с условиями окружающего мира</a:t>
            </a: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 (самоопределение)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; научится самостоятельно, активно действовать, принимать решения, гибко адаптироваться к изменяющимися условиями жизни </a:t>
            </a: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ru-RU" sz="1200" i="1" dirty="0" err="1" smtClean="0">
                <a:effectLst/>
                <a:latin typeface="Times New Roman"/>
                <a:ea typeface="Calibri"/>
                <a:cs typeface="Times New Roman"/>
              </a:rPr>
              <a:t>саморегуляция</a:t>
            </a:r>
            <a:r>
              <a:rPr lang="ru-RU" sz="1200" i="1" dirty="0" smtClean="0">
                <a:effectLst/>
                <a:latin typeface="Times New Roman"/>
                <a:ea typeface="Calibri"/>
                <a:cs typeface="Times New Roman"/>
              </a:rPr>
              <a:t>)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– станет творчески развитой, социально – ориентированной личности, способной к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самореализации.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5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04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8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8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Методы                     инструментарий                          технологии                       организация работы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86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Calibri"/>
              <a:buNone/>
              <a:defRPr sz="2661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4757424" y="273052"/>
            <a:ext cx="6802356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046" algn="l"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4259"/>
              <a:buChar char="•"/>
              <a:defRPr sz="4259"/>
            </a:lvl1pPr>
            <a:lvl2pPr marL="914400" lvl="1" indent="-465264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Char char="–"/>
              <a:defRPr sz="3727"/>
            </a:lvl2pPr>
            <a:lvl3pPr marL="1371600" lvl="2" indent="-431355" algn="l"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•"/>
              <a:defRPr sz="3193"/>
            </a:lvl3pPr>
            <a:lvl4pPr marL="1828800" lvl="3" indent="-397573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–"/>
              <a:defRPr sz="2661"/>
            </a:lvl4pPr>
            <a:lvl5pPr marL="2286000" lvl="4" indent="-397573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»"/>
              <a:defRPr sz="2661"/>
            </a:lvl5pPr>
            <a:lvl6pPr marL="2743200" lvl="5" indent="-397573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6pPr>
            <a:lvl7pPr marL="3200400" lvl="6" indent="-397573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7pPr>
            <a:lvl8pPr marL="3657600" lvl="7" indent="-397573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8pPr>
            <a:lvl9pPr marL="4114800" lvl="8" indent="-397573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2"/>
          </p:nvPr>
        </p:nvSpPr>
        <p:spPr>
          <a:xfrm>
            <a:off x="608410" y="1435102"/>
            <a:ext cx="40032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3"/>
              <a:buNone/>
              <a:defRPr sz="1862"/>
            </a:lvl1pPr>
            <a:lvl2pPr marL="914400" lvl="1" indent="-228600" algn="l"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2pPr>
            <a:lvl3pPr marL="1371600" lvl="2" indent="-228600" algn="l">
              <a:spcBef>
                <a:spcPts val="266"/>
              </a:spcBef>
              <a:spcAft>
                <a:spcPts val="0"/>
              </a:spcAft>
              <a:buClr>
                <a:schemeClr val="dk1"/>
              </a:buClr>
              <a:buSzPts val="1331"/>
              <a:buNone/>
              <a:defRPr sz="1331"/>
            </a:lvl3pPr>
            <a:lvl4pPr marL="1828800" lvl="3" indent="-228600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4pPr>
            <a:lvl5pPr marL="2286000" lvl="4" indent="-228600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5pPr>
            <a:lvl6pPr marL="2743200" lvl="5" indent="-228600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6pPr>
            <a:lvl7pPr marL="3200400" lvl="6" indent="-228600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7pPr>
            <a:lvl8pPr marL="3657600" lvl="7" indent="-228600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8pPr>
            <a:lvl9pPr marL="4114800" lvl="8" indent="-228600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3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Calibri"/>
              <a:buNone/>
              <a:defRPr sz="2661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>
            <a:spLocks noGrp="1"/>
          </p:cNvSpPr>
          <p:nvPr>
            <p:ph type="pic" idx="2"/>
          </p:nvPr>
        </p:nvSpPr>
        <p:spPr>
          <a:xfrm>
            <a:off x="2385050" y="612775"/>
            <a:ext cx="7300913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4259"/>
              <a:buFont typeface="Arial"/>
              <a:buNone/>
              <a:defRPr sz="42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Font typeface="Arial"/>
              <a:buNone/>
              <a:defRPr sz="37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Font typeface="Arial"/>
              <a:buNone/>
              <a:defRPr sz="3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2385050" y="5367338"/>
            <a:ext cx="730091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3"/>
              <a:buNone/>
              <a:defRPr sz="1862"/>
            </a:lvl1pPr>
            <a:lvl2pPr marL="914400" lvl="1" indent="-228600" algn="l"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2pPr>
            <a:lvl3pPr marL="1371600" lvl="2" indent="-228600" algn="l">
              <a:spcBef>
                <a:spcPts val="266"/>
              </a:spcBef>
              <a:spcAft>
                <a:spcPts val="0"/>
              </a:spcAft>
              <a:buClr>
                <a:schemeClr val="dk1"/>
              </a:buClr>
              <a:buSzPts val="1331"/>
              <a:buNone/>
              <a:defRPr sz="1331"/>
            </a:lvl3pPr>
            <a:lvl4pPr marL="1828800" lvl="3" indent="-228600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4pPr>
            <a:lvl5pPr marL="2286000" lvl="4" indent="-228600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5pPr>
            <a:lvl6pPr marL="2743200" lvl="5" indent="-228600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6pPr>
            <a:lvl7pPr marL="3200400" lvl="6" indent="-228600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7pPr>
            <a:lvl8pPr marL="3657600" lvl="7" indent="-228600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8pPr>
            <a:lvl9pPr marL="4114800" lvl="8" indent="-228600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3821114" y="-1612501"/>
            <a:ext cx="4525963" cy="1095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 rot="5400000">
            <a:off x="7265096" y="1831481"/>
            <a:ext cx="5851525" cy="273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 rot="5400000">
            <a:off x="1688008" y="-804960"/>
            <a:ext cx="5851525" cy="801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6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26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29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5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73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22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09" y="2174875"/>
            <a:ext cx="5376397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34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67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00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98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7" y="274640"/>
            <a:ext cx="2737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18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906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730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80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60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4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65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09" y="2174875"/>
            <a:ext cx="5376397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78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1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4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82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8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7" y="274640"/>
            <a:ext cx="2737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47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09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42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2"/>
              </a:spcBef>
              <a:spcAft>
                <a:spcPts val="0"/>
              </a:spcAft>
              <a:buClr>
                <a:srgbClr val="888888"/>
              </a:buClr>
              <a:buSzPts val="4259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2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39"/>
              </a:spcBef>
              <a:spcAft>
                <a:spcPts val="0"/>
              </a:spcAft>
              <a:buClr>
                <a:srgbClr val="888888"/>
              </a:buClr>
              <a:buSzPts val="3193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69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42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6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09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09" y="2174875"/>
            <a:ext cx="5376397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61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00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97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6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05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7" y="274640"/>
            <a:ext cx="2737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8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726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249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382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20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004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0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09" y="2174875"/>
            <a:ext cx="5376397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04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13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1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23"/>
              <a:buFont typeface="Calibri"/>
              <a:buNone/>
              <a:defRPr sz="532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 sz="2661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79"/>
              </a:spcBef>
              <a:spcAft>
                <a:spcPts val="0"/>
              </a:spcAft>
              <a:buClr>
                <a:srgbClr val="888888"/>
              </a:buClr>
              <a:buSzPts val="2396"/>
              <a:buNone/>
              <a:defRPr sz="2396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2129"/>
              <a:buNone/>
              <a:defRPr sz="2129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09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47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81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7" y="274640"/>
            <a:ext cx="2737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553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70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665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88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87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59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08409" y="1600202"/>
            <a:ext cx="53742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264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Char char="•"/>
              <a:defRPr sz="3727"/>
            </a:lvl1pPr>
            <a:lvl2pPr marL="914400" lvl="1" indent="-431355" algn="l"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–"/>
              <a:defRPr sz="3193"/>
            </a:lvl2pPr>
            <a:lvl3pPr marL="1371600" lvl="2" indent="-397573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3pPr>
            <a:lvl4pPr marL="1828800" lvl="3" indent="-380745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–"/>
              <a:defRPr sz="2396"/>
            </a:lvl4pPr>
            <a:lvl5pPr marL="2286000" lvl="4" indent="-380745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»"/>
              <a:defRPr sz="2396"/>
            </a:lvl5pPr>
            <a:lvl6pPr marL="2743200" lvl="5" indent="-380745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6pPr>
            <a:lvl7pPr marL="3200400" lvl="6" indent="-380745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7pPr>
            <a:lvl8pPr marL="3657600" lvl="7" indent="-380746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8pPr>
            <a:lvl9pPr marL="4114800" lvl="8" indent="-380746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185496" y="1600202"/>
            <a:ext cx="53742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264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Char char="•"/>
              <a:defRPr sz="3727"/>
            </a:lvl1pPr>
            <a:lvl2pPr marL="914400" lvl="1" indent="-431355" algn="l"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–"/>
              <a:defRPr sz="3193"/>
            </a:lvl2pPr>
            <a:lvl3pPr marL="1371600" lvl="2" indent="-397573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3pPr>
            <a:lvl4pPr marL="1828800" lvl="3" indent="-380745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–"/>
              <a:defRPr sz="2396"/>
            </a:lvl4pPr>
            <a:lvl5pPr marL="2286000" lvl="4" indent="-380745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»"/>
              <a:defRPr sz="2396"/>
            </a:lvl5pPr>
            <a:lvl6pPr marL="2743200" lvl="5" indent="-380745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6pPr>
            <a:lvl7pPr marL="3200400" lvl="6" indent="-380745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7pPr>
            <a:lvl8pPr marL="3657600" lvl="7" indent="-380746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8pPr>
            <a:lvl9pPr marL="4114800" lvl="8" indent="-380746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09" y="2174875"/>
            <a:ext cx="5376397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73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167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65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168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235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811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7" y="274640"/>
            <a:ext cx="2737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69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2433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45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56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None/>
              <a:defRPr sz="3193" b="1"/>
            </a:lvl1pPr>
            <a:lvl2pPr marL="914400" lvl="1" indent="-228600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None/>
              <a:defRPr sz="2661" b="1"/>
            </a:lvl2pPr>
            <a:lvl3pPr marL="1371600" lvl="2" indent="-228600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2396" b="1"/>
            </a:lvl3pPr>
            <a:lvl4pPr marL="1828800" lvl="3" indent="-228600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4pPr>
            <a:lvl5pPr marL="2286000" lvl="4" indent="-228600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5pPr>
            <a:lvl6pPr marL="2743200" lvl="5" indent="-228600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6pPr>
            <a:lvl7pPr marL="3200400" lvl="6" indent="-228600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7pPr>
            <a:lvl8pPr marL="3657600" lvl="7" indent="-228600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8pPr>
            <a:lvl9pPr marL="4114800" lvl="8" indent="-228600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2"/>
          </p:nvPr>
        </p:nvSpPr>
        <p:spPr>
          <a:xfrm>
            <a:off x="608409" y="2174875"/>
            <a:ext cx="537639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355" algn="l"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•"/>
              <a:defRPr sz="3193"/>
            </a:lvl1pPr>
            <a:lvl2pPr marL="914400" lvl="1" indent="-397573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–"/>
              <a:defRPr sz="2661"/>
            </a:lvl2pPr>
            <a:lvl3pPr marL="1371600" lvl="2" indent="-380745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3pPr>
            <a:lvl4pPr marL="1828800" lvl="3" indent="-363791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–"/>
              <a:defRPr sz="2129"/>
            </a:lvl4pPr>
            <a:lvl5pPr marL="2286000" lvl="4" indent="-363791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»"/>
              <a:defRPr sz="2129"/>
            </a:lvl5pPr>
            <a:lvl6pPr marL="2743200" lvl="5" indent="-363791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6pPr>
            <a:lvl7pPr marL="3200400" lvl="6" indent="-363791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7pPr>
            <a:lvl8pPr marL="3657600" lvl="7" indent="-363791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8pPr>
            <a:lvl9pPr marL="4114800" lvl="8" indent="-363791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3"/>
          </p:nvPr>
        </p:nvSpPr>
        <p:spPr>
          <a:xfrm>
            <a:off x="6181271" y="1535113"/>
            <a:ext cx="537850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None/>
              <a:defRPr sz="3193" b="1"/>
            </a:lvl1pPr>
            <a:lvl2pPr marL="914400" lvl="1" indent="-228600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None/>
              <a:defRPr sz="2661" b="1"/>
            </a:lvl2pPr>
            <a:lvl3pPr marL="1371600" lvl="2" indent="-228600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2396" b="1"/>
            </a:lvl3pPr>
            <a:lvl4pPr marL="1828800" lvl="3" indent="-228600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4pPr>
            <a:lvl5pPr marL="2286000" lvl="4" indent="-228600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5pPr>
            <a:lvl6pPr marL="2743200" lvl="5" indent="-228600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6pPr>
            <a:lvl7pPr marL="3200400" lvl="6" indent="-228600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7pPr>
            <a:lvl8pPr marL="3657600" lvl="7" indent="-228600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8pPr>
            <a:lvl9pPr marL="4114800" lvl="8" indent="-228600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4"/>
          </p:nvPr>
        </p:nvSpPr>
        <p:spPr>
          <a:xfrm>
            <a:off x="6181271" y="2174875"/>
            <a:ext cx="537850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355" algn="l"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•"/>
              <a:defRPr sz="3193"/>
            </a:lvl1pPr>
            <a:lvl2pPr marL="914400" lvl="1" indent="-397573" algn="l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–"/>
              <a:defRPr sz="2661"/>
            </a:lvl2pPr>
            <a:lvl3pPr marL="1371600" lvl="2" indent="-380745" algn="l"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3pPr>
            <a:lvl4pPr marL="1828800" lvl="3" indent="-363791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–"/>
              <a:defRPr sz="2129"/>
            </a:lvl4pPr>
            <a:lvl5pPr marL="2286000" lvl="4" indent="-363791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»"/>
              <a:defRPr sz="2129"/>
            </a:lvl5pPr>
            <a:lvl6pPr marL="2743200" lvl="5" indent="-363791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6pPr>
            <a:lvl7pPr marL="3200400" lvl="6" indent="-363791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7pPr>
            <a:lvl8pPr marL="3657600" lvl="7" indent="-363791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8pPr>
            <a:lvl9pPr marL="4114800" lvl="8" indent="-363791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2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56"/>
              <a:buFont typeface="Calibri"/>
              <a:buNone/>
              <a:defRPr sz="5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046" algn="l" rtl="0"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4259"/>
              <a:buFont typeface="Arial"/>
              <a:buChar char="•"/>
              <a:defRPr sz="42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264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Font typeface="Arial"/>
              <a:buChar char="–"/>
              <a:defRPr sz="37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355" algn="l" rtl="0"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Font typeface="Arial"/>
              <a:buChar char="•"/>
              <a:defRPr sz="3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573" algn="l" rtl="0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–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573" algn="l" rtl="0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»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573" algn="l" rtl="0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573" algn="l" rtl="0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573" algn="l" rtl="0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573" algn="l" rtl="0"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7BF137A-C96D-4859-B220-D99CD37E62B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18.03.2021</a:t>
            </a:fld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287D988-245E-4475-AA4C-DD2A5FFBFB33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35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7BF137A-C96D-4859-B220-D99CD37E62B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18.03.2021</a:t>
            </a:fld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287D988-245E-4475-AA4C-DD2A5FFBFB33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88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7BF137A-C96D-4859-B220-D99CD37E62B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18.03.2021</a:t>
            </a:fld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287D988-245E-4475-AA4C-DD2A5FFBFB33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8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7BF137A-C96D-4859-B220-D99CD37E62B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18.03.2021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287D988-245E-4475-AA4C-DD2A5FFBFB33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93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7BF137A-C96D-4859-B220-D99CD37E62B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18.03.2021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287D988-245E-4475-AA4C-DD2A5FFBFB33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80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5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5.png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6.jpe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85" y="2392530"/>
            <a:ext cx="12166603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Tx/>
            </a:pPr>
            <a:r>
              <a:rPr lang="ru-RU" sz="2800" b="1" kern="1200" cap="all" dirty="0">
                <a:solidFill>
                  <a:prstClr val="white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Создание </a:t>
            </a:r>
            <a:r>
              <a:rPr lang="ru-RU" sz="2800" b="1" kern="1200" cap="all" dirty="0" smtClean="0">
                <a:solidFill>
                  <a:prstClr val="white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саморазвивающихся детско-взрослых</a:t>
            </a:r>
            <a:endParaRPr lang="ru-RU" sz="2800" b="1" kern="1200" cap="all" dirty="0">
              <a:solidFill>
                <a:prstClr val="white"/>
              </a:solidFill>
              <a:latin typeface="Fedra Sans Pro Book"/>
              <a:ea typeface="Fedra Sans Pro Light" charset="0"/>
              <a:cs typeface="Fedra Sans Pro Light" charset="0"/>
              <a:sym typeface="Fedra Sans Pro"/>
            </a:endParaRPr>
          </a:p>
          <a:p>
            <a:pPr lvl="0" algn="ctr">
              <a:buClrTx/>
            </a:pPr>
            <a:r>
              <a:rPr lang="ru-RU" sz="2800" b="1" kern="1200" cap="all" dirty="0" smtClean="0">
                <a:solidFill>
                  <a:prstClr val="white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Сообществ- </a:t>
            </a:r>
            <a:r>
              <a:rPr lang="ru-RU" sz="2800" b="1" kern="1200" cap="all" dirty="0">
                <a:solidFill>
                  <a:prstClr val="white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способ развития </a:t>
            </a:r>
            <a:endParaRPr lang="ru-RU" sz="2800" b="1" kern="1200" cap="all" dirty="0" smtClean="0">
              <a:solidFill>
                <a:prstClr val="white"/>
              </a:solidFill>
              <a:latin typeface="Fedra Sans Pro Book"/>
              <a:ea typeface="Fedra Sans Pro Light" charset="0"/>
              <a:cs typeface="Fedra Sans Pro Light" charset="0"/>
              <a:sym typeface="Fedra Sans Pro"/>
            </a:endParaRPr>
          </a:p>
          <a:p>
            <a:pPr lvl="0" algn="ctr">
              <a:buClrTx/>
            </a:pPr>
            <a:r>
              <a:rPr lang="ru-RU" sz="2800" b="1" kern="1200" cap="all" dirty="0" smtClean="0">
                <a:solidFill>
                  <a:prstClr val="white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личностного потенциала</a:t>
            </a:r>
          </a:p>
          <a:p>
            <a:pPr lvl="0" algn="ctr">
              <a:buClrTx/>
            </a:pPr>
            <a:endParaRPr lang="ru-RU" sz="2800" b="1" kern="1200" cap="all" dirty="0">
              <a:solidFill>
                <a:prstClr val="white"/>
              </a:solidFill>
              <a:latin typeface="Fedra Sans Pro Book"/>
              <a:sym typeface="Fedra Sans Pro"/>
            </a:endParaRPr>
          </a:p>
          <a:p>
            <a:pPr lvl="0" algn="ctr">
              <a:buClrTx/>
            </a:pPr>
            <a:r>
              <a:rPr lang="ru-RU" sz="2800" b="1" kern="1200" cap="all" dirty="0" smtClean="0">
                <a:solidFill>
                  <a:prstClr val="white"/>
                </a:solidFill>
                <a:latin typeface="Fedra Sans Pro Book"/>
                <a:sym typeface="Fedra Sans Pro"/>
              </a:rPr>
              <a:t>«ШКОЛА СОТРУДНИЧЕСТВА»</a:t>
            </a:r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5335" y="4528761"/>
            <a:ext cx="6919479" cy="188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1" dirty="0">
                <a:solidFill>
                  <a:schemeClr val="bg1"/>
                </a:solidFill>
                <a:latin typeface="Fedra Sans Pro Book"/>
              </a:rPr>
              <a:t>АВТОРЫ</a:t>
            </a:r>
          </a:p>
          <a:p>
            <a:r>
              <a:rPr lang="ru-RU" dirty="0">
                <a:solidFill>
                  <a:schemeClr val="bg1"/>
                </a:solidFill>
                <a:latin typeface="Fedra Sans Pro Book"/>
              </a:rPr>
              <a:t>Директор школы: </a:t>
            </a:r>
            <a:r>
              <a:rPr lang="ru-RU" dirty="0" err="1">
                <a:solidFill>
                  <a:schemeClr val="bg1"/>
                </a:solidFill>
                <a:latin typeface="Fedra Sans Pro Book"/>
              </a:rPr>
              <a:t>Чеснокова</a:t>
            </a:r>
            <a:r>
              <a:rPr lang="ru-RU" dirty="0">
                <a:solidFill>
                  <a:schemeClr val="bg1"/>
                </a:solidFill>
                <a:latin typeface="Fedra Sans Pro Book"/>
              </a:rPr>
              <a:t> Т.С.</a:t>
            </a:r>
          </a:p>
          <a:p>
            <a:r>
              <a:rPr lang="ru-RU" dirty="0">
                <a:solidFill>
                  <a:schemeClr val="bg1"/>
                </a:solidFill>
                <a:latin typeface="Fedra Sans Pro Book"/>
              </a:rPr>
              <a:t>Заместитель директора по УВР Данилова Е.А.</a:t>
            </a:r>
          </a:p>
          <a:p>
            <a:r>
              <a:rPr lang="ru-RU" dirty="0">
                <a:solidFill>
                  <a:schemeClr val="bg1"/>
                </a:solidFill>
                <a:latin typeface="Fedra Sans Pro Book"/>
              </a:rPr>
              <a:t>Заместитель директора по УВР: Стопина О.А.</a:t>
            </a:r>
          </a:p>
          <a:p>
            <a:r>
              <a:rPr lang="ru-RU" dirty="0">
                <a:solidFill>
                  <a:schemeClr val="bg1"/>
                </a:solidFill>
                <a:latin typeface="Fedra Sans Pro Book"/>
              </a:rPr>
              <a:t>Заместитель директора по ВР: </a:t>
            </a:r>
            <a:r>
              <a:rPr lang="ru-RU" dirty="0" err="1">
                <a:solidFill>
                  <a:schemeClr val="bg1"/>
                </a:solidFill>
                <a:latin typeface="Fedra Sans Pro Book"/>
              </a:rPr>
              <a:t>Шаулина</a:t>
            </a:r>
            <a:r>
              <a:rPr lang="ru-RU" dirty="0">
                <a:solidFill>
                  <a:schemeClr val="bg1"/>
                </a:solidFill>
                <a:latin typeface="Fedra Sans Pro Book"/>
              </a:rPr>
              <a:t> Е.А.,</a:t>
            </a:r>
          </a:p>
          <a:p>
            <a:r>
              <a:rPr lang="ru-RU" dirty="0">
                <a:solidFill>
                  <a:schemeClr val="bg1"/>
                </a:solidFill>
                <a:latin typeface="Fedra Sans Pro Book"/>
              </a:rPr>
              <a:t>Педагог-психолог: Кожевникова А.В.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5143" y="1286302"/>
            <a:ext cx="112275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600" b="1" kern="1200" dirty="0">
                <a:solidFill>
                  <a:prstClr val="white"/>
                </a:solidFill>
                <a:latin typeface="Fedra Sans Pro Book"/>
                <a:ea typeface="+mn-ea"/>
                <a:cs typeface="+mn-cs"/>
              </a:rPr>
              <a:t>МУНИЦИПАЛЬНОЕ ОБЩЕОБРАЗОВАТЕЛЬНОЕ УЧРЕЖДЕНИЕ «СРЕДНЯЯ ШКОЛА № 77» Г.ЯРОСЛАВЛЯ</a:t>
            </a:r>
            <a:endParaRPr lang="ru-RU" sz="1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hape 207"/>
          <p:cNvSpPr>
            <a:spLocks noChangeArrowheads="1"/>
          </p:cNvSpPr>
          <p:nvPr/>
        </p:nvSpPr>
        <p:spPr bwMode="auto">
          <a:xfrm>
            <a:off x="4562050" y="6128878"/>
            <a:ext cx="2976025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863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Fedra Sans Pro Light" panose="020B0303040000020004" pitchFamily="34" charset="0"/>
                <a:cs typeface="Times New Roman" panose="02020603050405020304" pitchFamily="18" charset="0"/>
                <a:sym typeface="Fedra Sans Pro Light" pitchFamily="34" charset="0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796" y="1109442"/>
            <a:ext cx="1216660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cap="none" dirty="0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  <a:t>ОЦЕНКА ПРОЕКТА</a:t>
            </a:r>
            <a:endParaRPr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89474"/>
              </p:ext>
            </p:extLst>
          </p:nvPr>
        </p:nvGraphicFramePr>
        <p:xfrm>
          <a:off x="878523" y="1725772"/>
          <a:ext cx="10945217" cy="3779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8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8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48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22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2400" dirty="0"/>
                        <a:t>ПОКАЗАТЕЛЬ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2400" dirty="0"/>
                        <a:t>СПОСОБ ОЦЕНКИ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2400" dirty="0"/>
                        <a:t>КРИТЕРИИ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0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sz="2000" dirty="0"/>
                        <a:t>Детско-взрослые</a:t>
                      </a:r>
                      <a:r>
                        <a:rPr lang="ru-RU" sz="2000" baseline="0" dirty="0"/>
                        <a:t> саморазвивающиеся  сообществ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sz="2000" dirty="0"/>
                        <a:t>Аналитический отчёт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sz="2000" dirty="0"/>
                        <a:t>количество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160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2000" dirty="0"/>
                        <a:t>Вовлеченность</a:t>
                      </a:r>
                      <a:r>
                        <a:rPr lang="ru-RU" sz="2000" baseline="0" dirty="0"/>
                        <a:t> родителей в работу д</a:t>
                      </a:r>
                      <a:r>
                        <a:rPr lang="ru-RU" sz="2000" dirty="0"/>
                        <a:t>етско-взрослые саморазвивающиеся  сообществ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2000" dirty="0"/>
                        <a:t>Анкетирование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2000" dirty="0"/>
                        <a:t>% вовлеченности</a:t>
                      </a:r>
                    </a:p>
                    <a:p>
                      <a:pPr algn="l"/>
                      <a:endParaRPr lang="ru-RU" sz="2000" dirty="0"/>
                    </a:p>
                    <a:p>
                      <a:pPr algn="l"/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30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2000" dirty="0"/>
                        <a:t>Саморазвитие педагогов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2000" dirty="0"/>
                        <a:t>Индивидуальный маршрут профессионального саморазвития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2000" dirty="0"/>
                        <a:t>% охвата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" y="554721"/>
            <a:ext cx="1815117" cy="16080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59" y="554721"/>
            <a:ext cx="1315862" cy="13158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5" y="4659549"/>
            <a:ext cx="1708884" cy="170888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79437" y="548680"/>
            <a:ext cx="12166603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  <a:buFontTx/>
              <a:buNone/>
            </a:pPr>
            <a:r>
              <a:rPr lang="ru-RU" altLang="ru-RU" sz="3600" b="1" kern="12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  <a:cs typeface="+mn-cs"/>
              </a:rPr>
              <a:t>Риски и Способы их минимизации.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  <a:buFontTx/>
              <a:buNone/>
            </a:pPr>
            <a:r>
              <a:rPr lang="ru-RU" altLang="ru-RU" sz="3600" b="1" kern="12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  <a:cs typeface="+mn-cs"/>
              </a:rPr>
              <a:t>РЕСУРСНОЕ ОБЕСПЕЧЕНИЕ ПРОЕКТА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544806"/>
              </p:ext>
            </p:extLst>
          </p:nvPr>
        </p:nvGraphicFramePr>
        <p:xfrm>
          <a:off x="251446" y="1844824"/>
          <a:ext cx="11737304" cy="465236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3487823619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xmlns="" val="1683318883"/>
                    </a:ext>
                  </a:extLst>
                </a:gridCol>
              </a:tblGrid>
              <a:tr h="205876">
                <a:tc>
                  <a:txBody>
                    <a:bodyPr/>
                    <a:lstStyle/>
                    <a:p>
                      <a:pPr marL="394970" marR="371475"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РИСКИ</a:t>
                      </a:r>
                      <a:r>
                        <a:rPr lang="ru-RU" sz="2000" baseline="0" dirty="0">
                          <a:effectLst/>
                        </a:rPr>
                        <a:t> ПРОЕКТА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tc>
                  <a:txBody>
                    <a:bodyPr/>
                    <a:lstStyle/>
                    <a:p>
                      <a:pPr marL="394970" marR="371475" indent="-635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СПОСОБЫ</a:t>
                      </a:r>
                      <a:r>
                        <a:rPr lang="ru-RU" sz="2000" baseline="0" dirty="0">
                          <a:effectLst/>
                        </a:rPr>
                        <a:t> МИНИМИЗАЦИИ (РЕСУРСЫ)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extLst>
                  <a:ext uri="{0D108BD9-81ED-4DB2-BD59-A6C34878D82A}">
                    <a16:rowId xmlns:a16="http://schemas.microsoft.com/office/drawing/2014/main" xmlns="" val="3953299656"/>
                  </a:ext>
                </a:extLst>
              </a:tr>
              <a:tr h="424090">
                <a:tc>
                  <a:txBody>
                    <a:bodyPr/>
                    <a:lstStyle/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Инертность </a:t>
                      </a:r>
                      <a:r>
                        <a:rPr lang="ru-RU" sz="1600" dirty="0" smtClean="0">
                          <a:effectLst/>
                        </a:rPr>
                        <a:t>педагогов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tc>
                  <a:txBody>
                    <a:bodyPr/>
                    <a:lstStyle/>
                    <a:p>
                      <a:pPr marL="394970" marR="371475" lvl="0" indent="-6350" algn="l" defTabSz="1216899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Мотивация, стимулирование педагогов, </a:t>
                      </a:r>
                      <a:r>
                        <a:rPr lang="ru-RU" sz="1600" dirty="0" smtClean="0">
                          <a:effectLst/>
                        </a:rPr>
                        <a:t>наставничество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(КР)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extLst>
                  <a:ext uri="{0D108BD9-81ED-4DB2-BD59-A6C34878D82A}">
                    <a16:rowId xmlns:a16="http://schemas.microsoft.com/office/drawing/2014/main" xmlns="" val="1245358381"/>
                  </a:ext>
                </a:extLst>
              </a:tr>
              <a:tr h="642305">
                <a:tc>
                  <a:txBody>
                    <a:bodyPr/>
                    <a:lstStyle/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Недостаточный уровень профессионализма </a:t>
                      </a:r>
                      <a:r>
                        <a:rPr lang="ru-RU" sz="1600" dirty="0" smtClean="0">
                          <a:effectLst/>
                        </a:rPr>
                        <a:t>педагогов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tc>
                  <a:txBody>
                    <a:bodyPr/>
                    <a:lstStyle/>
                    <a:p>
                      <a:pPr marL="394970" marR="371475" lvl="0" indent="-6350" algn="l" defTabSz="1216899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Организация курсовой подготовки, система внутрифирменного обучения, </a:t>
                      </a:r>
                      <a:r>
                        <a:rPr lang="ru-RU" sz="1600" dirty="0" smtClean="0">
                          <a:effectLst/>
                        </a:rPr>
                        <a:t>наставничество 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(КР)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extLst>
                  <a:ext uri="{0D108BD9-81ED-4DB2-BD59-A6C34878D82A}">
                    <a16:rowId xmlns:a16="http://schemas.microsoft.com/office/drawing/2014/main" xmlns="" val="3252139741"/>
                  </a:ext>
                </a:extLst>
              </a:tr>
              <a:tr h="1078734">
                <a:tc>
                  <a:txBody>
                    <a:bodyPr/>
                    <a:lstStyle/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Нехватка  </a:t>
                      </a:r>
                      <a:r>
                        <a:rPr lang="ru-RU" sz="1600" dirty="0" smtClean="0">
                          <a:effectLst/>
                        </a:rPr>
                        <a:t>кадров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tc>
                  <a:txBody>
                    <a:bodyPr/>
                    <a:lstStyle/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Индивидуальная работа с выпускниками школы, завершающими обучение по педагогическим специальностям.</a:t>
                      </a:r>
                    </a:p>
                    <a:p>
                      <a:pPr marL="394970" marR="371475" lvl="0" indent="-6350" algn="l" defTabSz="1216899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Привлечение на педагогическую практику студентов ЯГПУ им. К.Д. </a:t>
                      </a:r>
                      <a:r>
                        <a:rPr lang="ru-RU" sz="1600" dirty="0" smtClean="0">
                          <a:effectLst/>
                        </a:rPr>
                        <a:t>Ушинского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(КР)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extLst>
                  <a:ext uri="{0D108BD9-81ED-4DB2-BD59-A6C34878D82A}">
                    <a16:rowId xmlns:a16="http://schemas.microsoft.com/office/drawing/2014/main" xmlns="" val="3804149993"/>
                  </a:ext>
                </a:extLst>
              </a:tr>
              <a:tr h="820780">
                <a:tc>
                  <a:txBody>
                    <a:bodyPr/>
                    <a:lstStyle/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Пассивное</a:t>
                      </a:r>
                    </a:p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отношение родителей к инновационной деятельности </a:t>
                      </a:r>
                      <a:r>
                        <a:rPr lang="ru-RU" sz="1600" dirty="0" smtClean="0">
                          <a:effectLst/>
                        </a:rPr>
                        <a:t>школы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tc>
                  <a:txBody>
                    <a:bodyPr/>
                    <a:lstStyle/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Пропаганда достижений школы, коллектива, обучающихся в школьной газете,  на  родительских  собраниях,  на  школьном сайте и др.</a:t>
                      </a:r>
                    </a:p>
                    <a:p>
                      <a:pPr marL="394970" marR="371475" lvl="0" indent="-6350" algn="l" defTabSz="1216899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Привлечение   родителей   к   проведению   школьных </a:t>
                      </a:r>
                      <a:r>
                        <a:rPr lang="ru-RU" sz="1600" dirty="0" smtClean="0">
                          <a:effectLst/>
                        </a:rPr>
                        <a:t>мероприятий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(СР)</a:t>
                      </a:r>
                    </a:p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extLst>
                  <a:ext uri="{0D108BD9-81ED-4DB2-BD59-A6C34878D82A}">
                    <a16:rowId xmlns:a16="http://schemas.microsoft.com/office/drawing/2014/main" xmlns="" val="2092419341"/>
                  </a:ext>
                </a:extLst>
              </a:tr>
              <a:tr h="424090">
                <a:tc>
                  <a:txBody>
                    <a:bodyPr/>
                    <a:lstStyle/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Невысокий образовательный</a:t>
                      </a:r>
                    </a:p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</a:t>
                      </a:r>
                      <a:r>
                        <a:rPr lang="ru-RU" sz="1600" dirty="0" smtClean="0">
                          <a:effectLst/>
                        </a:rPr>
                        <a:t>родителей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tc>
                  <a:txBody>
                    <a:bodyPr/>
                    <a:lstStyle/>
                    <a:p>
                      <a:pPr marL="394970" marR="371475" lvl="0" indent="-6350" algn="l" defTabSz="1216899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Просвещение </a:t>
                      </a:r>
                      <a:r>
                        <a:rPr lang="ru-RU" sz="1600" dirty="0" smtClean="0">
                          <a:effectLst/>
                        </a:rPr>
                        <a:t>родителей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(СР)</a:t>
                      </a:r>
                    </a:p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extLst>
                  <a:ext uri="{0D108BD9-81ED-4DB2-BD59-A6C34878D82A}">
                    <a16:rowId xmlns:a16="http://schemas.microsoft.com/office/drawing/2014/main" xmlns="" val="448350963"/>
                  </a:ext>
                </a:extLst>
              </a:tr>
              <a:tr h="424090">
                <a:tc>
                  <a:txBody>
                    <a:bodyPr/>
                    <a:lstStyle/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Недостаточность </a:t>
                      </a:r>
                      <a:r>
                        <a:rPr lang="ru-RU" sz="1600" dirty="0" smtClean="0">
                          <a:effectLst/>
                        </a:rPr>
                        <a:t>финансирования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tc>
                  <a:txBody>
                    <a:bodyPr/>
                    <a:lstStyle/>
                    <a:p>
                      <a:pPr marL="394970" marR="371475" indent="-6350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Привлечение внебюджетных средств, участие школы в конкурсах и проектах </a:t>
                      </a:r>
                      <a:r>
                        <a:rPr lang="ru-RU" sz="1600" dirty="0" smtClean="0">
                          <a:effectLst/>
                        </a:rPr>
                        <a:t>, спонсорская помощь 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(ФР, МР)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2" marR="43682" marT="0" marB="0"/>
                </a:tc>
                <a:extLst>
                  <a:ext uri="{0D108BD9-81ED-4DB2-BD59-A6C34878D82A}">
                    <a16:rowId xmlns:a16="http://schemas.microsoft.com/office/drawing/2014/main" xmlns="" val="958545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69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/>
        </p:nvSpPr>
        <p:spPr>
          <a:xfrm>
            <a:off x="1087029" y="559585"/>
            <a:ext cx="10889183" cy="116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cap="none" dirty="0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  <a:t>ПЛАН СОЗДАНИЯ ЛРОС.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None/>
            </a:pPr>
            <a:r>
              <a:rPr lang="ru-RU" sz="3600" cap="none" dirty="0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  <a:t>«ДОРОЖНАЯ КАРТА» ПРОЕКТА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6" y="761479"/>
            <a:ext cx="1658040" cy="1658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8117"/>
            <a:ext cx="2174060" cy="16305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30" y="2686975"/>
            <a:ext cx="2009470" cy="1833142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50214"/>
              </p:ext>
            </p:extLst>
          </p:nvPr>
        </p:nvGraphicFramePr>
        <p:xfrm>
          <a:off x="3181699" y="1731474"/>
          <a:ext cx="8863579" cy="4548217"/>
        </p:xfrm>
        <a:graphic>
          <a:graphicData uri="http://schemas.openxmlformats.org/drawingml/2006/table">
            <a:tbl>
              <a:tblPr firstRow="1" bandRow="1"/>
              <a:tblGrid>
                <a:gridCol w="3795385"/>
                <a:gridCol w="889903"/>
                <a:gridCol w="1914533"/>
                <a:gridCol w="2263758"/>
              </a:tblGrid>
              <a:tr h="322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МЕРОПРИЯТИЯ, ДЕЙСТВИЯ, СОБЫТИЯ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 ИСПОЛНИТЕЛИ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ПРОДУКТЫ, РЕЗУЛЬТАТ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3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ИЗМЕНЕНИЯ В ОРГАНИЗАЦИОННО-ТЕХНОЛОГИЧЕСКОМ КОМПОНЕНТЕ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-Обновление содержания ООП;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-Расширение сферы дополнительного образования;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-Обновление методического обеспечения (курс УМК «Социально-эмоциональное развитие дошкольников и детей младшего возраста»; УМК «Развитие ЛП подростков»);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-Изменения в нормативно-правовой базе организации (разработка модели создания ДВСС; изучение технологии создания ПОС)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Май-август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уч.год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Зам. директора по УП, УВР, ВР.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Обновление содержания ООП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нормативно-правовой базы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3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ИЗМЕНЕНИЯ В ПРЕДМЕТНО-ПРОСТРАНСТВЕННОЙ СРЕДЕ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-Кейс дизайнерских решений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-Обновление предметно-пространственной среды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– 2023 г.г.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и реализация проекта по изменению предметно-пространственной среды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-План совершенствования МТБ ОО;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-Привлечение спонсоров, родителей, обучающихся в  изменении МТБ ОО.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– 2023 г.г.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Директор ОО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1E1C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материально-технической базы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  <a:tr h="14183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ИЗМЕНЕНИЯ В СОЦИАЛЬНОМ КОМПОНЕНТЕ СРЕДЫ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-Формирование творческой группы по разработке проекта;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-Комплектование состава участников ДВСС из учащихся, учителей, родителей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-Разработка программ деятельности детско-взрослых сообществ;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Апрель-октябрь 2021г.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Творческая группа (педагоги, обучающиеся, родители).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Зам. директора по УР, УВР, ВР.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воспитательной модели детско-взрослых сообществ 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Функционирование детско-взрослых сообществ.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  <a:tr h="17421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ИЗМЕНЕНИЯ  В РЕСУРСНОМ КОМПОНЕНТЕ СРЕДЫ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6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-Оказание платных образовательных услуг;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Участие в грантовых конкурсах;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Привлечение денежных пожертвований от партнеров;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Совершенствование материально-технической базы;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Повышение квалификации педагогов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-Изменения в программно-методическом обеспечении (Получение УМК «Школа возможностей» (курс УМК «Социально-эмоциональное развитие дошкольников и детей младшего возраста»; УМК «Развитие ЛП подростков») в учебно-воспитательный процесс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2021-2023 г.г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Творческая группа.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Зам. директора по УР, УВР, ВР.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компетентности педагогов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  <a:tr h="14183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ИЗМЕНЕНИЯ В УПРАВЛЕНЧЕСКОМ КОМПОНЕНТЕ СРЕДЫ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-Расширение горизонтальных структур управления (создание творческих групп)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-Изменения мониторинга 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2021-2023 г.г.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Управленческая команда, команда педагогов.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Формирование творческих групп; анализ проведенного мониторинга.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02" marR="55502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79438" y="620688"/>
            <a:ext cx="121666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  <a:buFontTx/>
              <a:buNone/>
            </a:pPr>
            <a:r>
              <a:rPr lang="ru-RU" altLang="ru-RU" sz="3600" kern="12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  <a:cs typeface="+mn-cs"/>
              </a:rPr>
              <a:t>УПРАВЛЕНЧЕСКОЕ СОПРОВОЖДЕНИЕ ПРОЕКТА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DD6F13CF-7D82-45D0-994D-E056AAAD8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090367"/>
              </p:ext>
            </p:extLst>
          </p:nvPr>
        </p:nvGraphicFramePr>
        <p:xfrm>
          <a:off x="539478" y="1412776"/>
          <a:ext cx="11089232" cy="4902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952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971526" y="260648"/>
            <a:ext cx="10588254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42D"/>
              </a:buClr>
              <a:buSzPts val="4410"/>
              <a:buFont typeface="Rasa"/>
              <a:buNone/>
            </a:pPr>
            <a:r>
              <a:rPr lang="ru-RU" sz="4410" cap="none" dirty="0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  <a:t>СПИСОК ЗНАЧИМЫХ </a:t>
            </a:r>
            <a:br>
              <a:rPr lang="ru-RU" sz="4410" cap="none" dirty="0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</a:br>
            <a:r>
              <a:rPr lang="ru-RU" sz="4410" cap="none" dirty="0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  <a:t>ПРОДУКТОВ ПРОЕКТА</a:t>
            </a:r>
            <a:r>
              <a:rPr lang="ru-RU" sz="5400" cap="none" dirty="0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  <a:t/>
            </a:r>
            <a:br>
              <a:rPr lang="ru-RU" sz="5400" cap="none" dirty="0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</a:br>
            <a:endParaRPr sz="527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34591" y="2230275"/>
            <a:ext cx="9281565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/>
              <a:buChar char=""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Блок нормативных документов, направленных на реализацию проекта ( приказ о работе над проектом ЛРОС, положение о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ДВСС, положение о ПОС);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Wingdings"/>
              <a:buChar char=""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Модель ЛРОС на основе создания саморазвивающихся детско-взрослых сообществ и «5С»;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Wingdings"/>
              <a:buChar char=""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Ресурсный пакет (планы внеурочной деятельности с встроенным курсом СЭР);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Wingdings"/>
              <a:buChar char=""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Новые развивающиеся зоны для взаимодействия, проявления креативности и творчества (фото и видеоматериалы, отражающие ход реализации проекта).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67329"/>
              </p:ext>
            </p:extLst>
          </p:nvPr>
        </p:nvGraphicFramePr>
        <p:xfrm>
          <a:off x="784860" y="266700"/>
          <a:ext cx="11186159" cy="63894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11887"/>
                <a:gridCol w="2448638"/>
                <a:gridCol w="1604401"/>
                <a:gridCol w="1978764"/>
                <a:gridCol w="2442469"/>
              </a:tblGrid>
              <a:tr h="1138973">
                <a:tc gridSpan="5">
                  <a:txBody>
                    <a:bodyPr/>
                    <a:lstStyle/>
                    <a:p>
                      <a:pPr marL="457200" lvl="1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2800" dirty="0">
                          <a:effectLst/>
                        </a:rPr>
                        <a:t>Создание детско-взрослых саморазвивающихся сообществ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модели ДВСС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Проведение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анкетирования 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его анализ.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Поиск социальных партнеров и составление договоров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Январь- февраль 2021 г.-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течение реализации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Администрация,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Получение результатов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анкетирования, определение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направления деятельности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ДВСС, их состава.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Определение социальных партнеров и составление договора о взаимодействии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</a:tr>
              <a:tr h="394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Комплектование состава участников детско- взрослых саморазвивающихся сообществ из обучающихся, педагогов, родителей, социальных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партнеров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Презентация ДВСС, запись в сообщества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Август- сентябрь ежегодно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Заместитель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директора по ВР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Определение состава участников ДВСС.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</a:tr>
              <a:tr h="394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виртуального детско-взрослого сообщества –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Медиа- центр «Школьный квартал.</a:t>
                      </a:r>
                      <a:r>
                        <a:rPr lang="en-US" sz="1400" dirty="0" err="1">
                          <a:effectLst/>
                        </a:rPr>
                        <a:t>ru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Регистрация на официальной странице школы в социальной сети «Вконтакте»; подготовка и выпуск школьной газеты «Школьный квартал».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сентября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 г.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Руководители направлений медиа-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центра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 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функционирование </a:t>
                      </a:r>
                      <a:r>
                        <a:rPr lang="ru-RU" sz="1400" dirty="0" err="1">
                          <a:effectLst/>
                        </a:rPr>
                        <a:t>медиацентра</a:t>
                      </a:r>
                      <a:r>
                        <a:rPr lang="ru-RU" sz="1400" dirty="0">
                          <a:effectLst/>
                        </a:rPr>
                        <a:t>  «Школьный квартал.</a:t>
                      </a:r>
                      <a:r>
                        <a:rPr lang="en-US" sz="1400" dirty="0" err="1">
                          <a:effectLst/>
                        </a:rPr>
                        <a:t>ru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36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54615"/>
              </p:ext>
            </p:extLst>
          </p:nvPr>
        </p:nvGraphicFramePr>
        <p:xfrm>
          <a:off x="550863" y="904875"/>
          <a:ext cx="11186159" cy="47536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11887"/>
                <a:gridCol w="2308557"/>
                <a:gridCol w="140081"/>
                <a:gridCol w="1604401"/>
                <a:gridCol w="1978764"/>
                <a:gridCol w="2442469"/>
              </a:tblGrid>
              <a:tr h="590263">
                <a:tc>
                  <a:txBody>
                    <a:bodyPr/>
                    <a:lstStyle/>
                    <a:p>
                      <a:pPr marL="68580" marR="9906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</a:t>
                      </a:r>
                      <a:r>
                        <a:rPr lang="ru-RU" sz="1400" spc="5" dirty="0">
                          <a:effectLst/>
                        </a:rPr>
                        <a:t> постоянно действующей студии декоративно-прикладного и изобразительного творчества «</a:t>
                      </a:r>
                      <a:r>
                        <a:rPr lang="en-US" sz="1400" spc="5" dirty="0">
                          <a:effectLst/>
                        </a:rPr>
                        <a:t>Art</a:t>
                      </a:r>
                      <a:r>
                        <a:rPr lang="ru-RU" sz="1400" spc="5" dirty="0">
                          <a:effectLst/>
                        </a:rPr>
                        <a:t>-</a:t>
                      </a:r>
                      <a:r>
                        <a:rPr lang="en-US" sz="1400" spc="5" dirty="0">
                          <a:effectLst/>
                        </a:rPr>
                        <a:t>club</a:t>
                      </a:r>
                      <a:r>
                        <a:rPr lang="ru-RU" sz="1400" spc="5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202" marR="25202" marT="0" marB="0"/>
                </a:tc>
                <a:tc gridSpan="2">
                  <a:txBody>
                    <a:bodyPr/>
                    <a:lstStyle/>
                    <a:p>
                      <a:pPr marL="68580" marR="7747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</a:t>
                      </a:r>
                      <a:r>
                        <a:rPr lang="ru-RU" sz="1400" spc="-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мастер-классов по </a:t>
                      </a:r>
                      <a:r>
                        <a:rPr lang="ru-RU" sz="1400" spc="5" dirty="0">
                          <a:effectLst/>
                        </a:rPr>
                        <a:t>декоративно-прикладному и изобразительному творчеству; с</a:t>
                      </a:r>
                      <a:r>
                        <a:rPr lang="ru-RU" sz="1400" dirty="0">
                          <a:effectLst/>
                        </a:rPr>
                        <a:t>оздание изделий </a:t>
                      </a:r>
                      <a:r>
                        <a:rPr lang="ru-RU" sz="1400" spc="5" dirty="0">
                          <a:effectLst/>
                        </a:rPr>
                        <a:t> из</a:t>
                      </a:r>
                      <a:r>
                        <a:rPr lang="ru-RU" sz="1400" dirty="0">
                          <a:effectLst/>
                        </a:rPr>
                        <a:t>образительного</a:t>
                      </a:r>
                      <a:r>
                        <a:rPr lang="ru-RU" sz="1400" spc="-7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 </a:t>
                      </a:r>
                      <a:r>
                        <a:rPr lang="ru-RU" sz="1400" spc="-5" dirty="0">
                          <a:effectLst/>
                        </a:rPr>
                        <a:t>декоративно-прикладного</a:t>
                      </a:r>
                      <a:r>
                        <a:rPr lang="ru-RU" sz="1400" spc="-30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творчества; организация</a:t>
                      </a:r>
                      <a:r>
                        <a:rPr lang="ru-RU" sz="1400" spc="-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выставок; участие</a:t>
                      </a:r>
                      <a:r>
                        <a:rPr lang="ru-RU" sz="1400" spc="-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-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конкурсах.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202" marR="25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marR="14732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сентября 2021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 marL="68580" marR="148590" algn="just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effectLst/>
                        </a:rPr>
                        <a:t>Руководитель</a:t>
                      </a:r>
                      <a:r>
                        <a:rPr lang="ru-RU" sz="1400" spc="-30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студии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Создание и функционирование студии декоративно-прикладного и изобразительного творчества «Art-cl</a:t>
                      </a:r>
                      <a:r>
                        <a:rPr lang="en-US" sz="1400">
                          <a:effectLst/>
                        </a:rPr>
                        <a:t>u</a:t>
                      </a:r>
                      <a:r>
                        <a:rPr lang="ru-RU" sz="1400">
                          <a:effectLst/>
                        </a:rPr>
                        <a:t>b».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Выставки, фотоотчеты.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</a:tr>
              <a:tr h="236859">
                <a:tc>
                  <a:txBody>
                    <a:bodyPr/>
                    <a:lstStyle/>
                    <a:p>
                      <a:pPr marL="68580" marR="9906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Активизация деятельности клуба старшеклассников «Профессиональная карьера»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202" marR="25202" marT="0" marB="0"/>
                </a:tc>
                <a:tc gridSpan="2">
                  <a:txBody>
                    <a:bodyPr/>
                    <a:lstStyle/>
                    <a:p>
                      <a:pPr marL="68580" marR="7747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202" marR="25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сентября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2021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Заместитель директора по ВР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Функционирование клуба старшеклассников «Профессиональная карьера»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</a:tr>
              <a:tr h="368913">
                <a:tc>
                  <a:txBody>
                    <a:bodyPr/>
                    <a:lstStyle/>
                    <a:p>
                      <a:pPr marL="68580" marR="9906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Активизация деятельности спортивного клуба «ЗОЖ-77-Абрис»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202" marR="25202" marT="0" marB="0"/>
                </a:tc>
                <a:tc gridSpan="2">
                  <a:txBody>
                    <a:bodyPr/>
                    <a:lstStyle/>
                    <a:p>
                      <a:pPr marL="68580" marR="7747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Спортивно-массовые и оздоровительные мероприятия с обучающимися, родителями, учителями. Участие в спортивных мероприятиях АШСК.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202" marR="25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сентября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Руководитель клуба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Функционирование спортивного клуба «ЗОЖ-77-Абрис»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11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70743"/>
              </p:ext>
            </p:extLst>
          </p:nvPr>
        </p:nvGraphicFramePr>
        <p:xfrm>
          <a:off x="484188" y="323850"/>
          <a:ext cx="11186159" cy="51448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11887"/>
                <a:gridCol w="2308557"/>
                <a:gridCol w="140081"/>
                <a:gridCol w="1604401"/>
                <a:gridCol w="1978764"/>
                <a:gridCol w="2442469"/>
              </a:tblGrid>
              <a:tr h="621285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деятельности временных детско-взрослых сообществ, деятельность которых направлена на реализацию проектов, организацию школьных мероприятий и КТД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202" marR="25202" marT="0" marB="0"/>
                </a:tc>
                <a:tc gridSpan="2"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деятельности ВДВСС. 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знаковых событий и социально-значимых мероприятий.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202" marR="25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сентября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2021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сообществ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Зам. директора по ВР, классные руководители,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родители,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социальные</a:t>
                      </a: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партнеры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Создание временных ДВСС,  деятельность которых направлена на реализацию проектов, организацию школьных мероприятий и КТД. Проведение социально-значимых мероприятий и</a:t>
                      </a:r>
                    </a:p>
                    <a:p>
                      <a:pPr marL="68580" marR="7810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освещение в социальных сетях, на странице школьного сайта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5202" marR="25202" marT="0" marB="0"/>
                </a:tc>
              </a:tr>
              <a:tr h="83286">
                <a:tc gridSpan="6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</a:pPr>
                      <a:r>
                        <a:rPr lang="ru-RU" sz="2800" dirty="0">
                          <a:effectLst/>
                        </a:rPr>
                        <a:t>Изменения в предметно-пространственной среде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286">
                <a:tc gridSpan="6">
                  <a:txBody>
                    <a:bodyPr/>
                    <a:lstStyle/>
                    <a:p>
                      <a:pPr marL="742950" lvl="1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2800" dirty="0" err="1">
                          <a:effectLst/>
                        </a:rPr>
                        <a:t>Редизайн</a:t>
                      </a:r>
                      <a:r>
                        <a:rPr lang="ru-RU" sz="2800" dirty="0">
                          <a:effectLst/>
                        </a:rPr>
                        <a:t> школьного пространства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 дизайнерских идей среди обучающихся, педагогов и родителей по изменению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предметно-пространственной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Проведение конкурса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Подведение итогов, выбор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лучших дизайнерских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идей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Апрель-июнь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 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Зам. Директора по ВР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Кейс дизайнерских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39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605981"/>
              </p:ext>
            </p:extLst>
          </p:nvPr>
        </p:nvGraphicFramePr>
        <p:xfrm>
          <a:off x="579438" y="390525"/>
          <a:ext cx="11186159" cy="61636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11887"/>
                <a:gridCol w="2308557"/>
                <a:gridCol w="140081"/>
                <a:gridCol w="1604401"/>
                <a:gridCol w="1978764"/>
                <a:gridCol w="2442469"/>
              </a:tblGrid>
              <a:tr h="157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Реализация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«Обновление»: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>
                          <a:effectLst/>
                        </a:rPr>
                        <a:t>Создание развивающей игровой зоны в рекреации начальной школы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>
                          <a:effectLst/>
                        </a:rPr>
                        <a:t>Создание презентационной зоны для демонстрации продуктов детского творчества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>
                          <a:effectLst/>
                        </a:rPr>
                        <a:t>Расширение </a:t>
                      </a:r>
                      <a:r>
                        <a:rPr lang="ru-RU" sz="1400" dirty="0" err="1">
                          <a:effectLst/>
                        </a:rPr>
                        <a:t>профориентационной</a:t>
                      </a:r>
                      <a:r>
                        <a:rPr lang="ru-RU" sz="1400" dirty="0">
                          <a:effectLst/>
                        </a:rPr>
                        <a:t> зоны в рекреации 3 этажа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>
                          <a:effectLst/>
                        </a:rPr>
                        <a:t>Создание Медиа-центра (приобретение цифрового оборудования)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>
                          <a:effectLst/>
                        </a:rPr>
                        <a:t>Создание многофункционального мобильного кабинета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Презентация участникам ОО проекта и модернизация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пространства ОО: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ремонтных,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оформительских работ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течение всего срока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Июнь-Август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Директор, заместитель директора по АХЧ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Обновленная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предметно-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пространственная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среда:</a:t>
                      </a:r>
                    </a:p>
                    <a:p>
                      <a:pPr marL="342900" marR="8763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>
                          <a:effectLst/>
                        </a:rPr>
                        <a:t>Создано развивающее игровое пространство в рекреации начальной школы</a:t>
                      </a:r>
                    </a:p>
                    <a:p>
                      <a:pPr marL="342900" marR="8763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>
                          <a:effectLst/>
                        </a:rPr>
                        <a:t>Создано презентационное пространство для демонстрации продуктов детского творчества</a:t>
                      </a:r>
                    </a:p>
                    <a:p>
                      <a:pPr marL="31750" marR="876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342900" marR="8763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 err="1">
                          <a:effectLst/>
                        </a:rPr>
                        <a:t>Редизайн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профориентационного</a:t>
                      </a:r>
                      <a:r>
                        <a:rPr lang="ru-RU" sz="1400" dirty="0">
                          <a:effectLst/>
                        </a:rPr>
                        <a:t> пространства</a:t>
                      </a:r>
                    </a:p>
                    <a:p>
                      <a:pPr marL="342900" marR="8763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>
                          <a:effectLst/>
                        </a:rPr>
                        <a:t>Создано </a:t>
                      </a:r>
                      <a:r>
                        <a:rPr lang="ru-RU" sz="1400" dirty="0" err="1">
                          <a:effectLst/>
                        </a:rPr>
                        <a:t>медиапространство</a:t>
                      </a:r>
                      <a:endParaRPr lang="ru-RU" sz="1400" dirty="0">
                        <a:effectLst/>
                      </a:endParaRPr>
                    </a:p>
                    <a:p>
                      <a:pPr marR="876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342900" marR="8763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400" dirty="0">
                          <a:effectLst/>
                        </a:rPr>
                        <a:t>Создано многофункциональное мобильное пространство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18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644929" y="476672"/>
            <a:ext cx="11071851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 ОБ Образовательной Организации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04917" y="2178945"/>
            <a:ext cx="11211863" cy="467191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endParaRPr lang="ru-RU" altLang="ru-RU" sz="16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58338" y="1382788"/>
            <a:ext cx="5876139" cy="81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Местоположение</a:t>
            </a:r>
            <a:r>
              <a:rPr lang="ru-RU" altLang="ru-RU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 – </a:t>
            </a:r>
            <a:r>
              <a:rPr lang="ru-RU" altLang="ru-RU" sz="11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школа расположена в микрорайоне Резинотехника, удалённом от центра и других районов г. Ярославля</a:t>
            </a:r>
          </a:p>
          <a:p>
            <a:pPr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16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                            </a:t>
            </a:r>
            <a:r>
              <a:rPr lang="ru-RU" altLang="ru-RU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СОЦИОКУЛЬТУРНЫЙ КОМПОНЕНТ </a:t>
            </a:r>
            <a:endParaRPr lang="ru-RU" altLang="ru-RU" sz="16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87966474"/>
              </p:ext>
            </p:extLst>
          </p:nvPr>
        </p:nvGraphicFramePr>
        <p:xfrm>
          <a:off x="356186" y="2379984"/>
          <a:ext cx="5245201" cy="364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7B32510B-CFDD-4691-A0A2-D604B28DE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646466"/>
              </p:ext>
            </p:extLst>
          </p:nvPr>
        </p:nvGraphicFramePr>
        <p:xfrm>
          <a:off x="6381056" y="1329946"/>
          <a:ext cx="5712246" cy="519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308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380283" y="1511650"/>
            <a:ext cx="1216660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cap="none" dirty="0">
                <a:solidFill>
                  <a:srgbClr val="00642D"/>
                </a:solidFill>
                <a:latin typeface="Rasa"/>
                <a:ea typeface="Rasa"/>
                <a:cs typeface="Rasa"/>
                <a:sym typeface="Rasa"/>
              </a:rPr>
              <a:t>РЕЗУЛЬТАТЫ И ВЫВОДЫ ПО ИТОГАМ ИССЛЕДОВАНИЯ СРЕДЫ ОО</a:t>
            </a:r>
            <a:endParaRPr dirty="0"/>
          </a:p>
        </p:txBody>
      </p:sp>
      <p:sp>
        <p:nvSpPr>
          <p:cNvPr id="104" name="Google Shape;104;p3"/>
          <p:cNvSpPr/>
          <p:nvPr/>
        </p:nvSpPr>
        <p:spPr>
          <a:xfrm>
            <a:off x="380283" y="2010248"/>
            <a:ext cx="11211863" cy="43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marL="270380" marR="0" lvl="0" indent="-27038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2" dirty="0">
              <a:solidFill>
                <a:schemeClr val="dk1"/>
              </a:solidFill>
              <a:latin typeface="Rasa Light"/>
              <a:ea typeface="Rasa Light"/>
              <a:cs typeface="Rasa Light"/>
              <a:sym typeface="Rasa Ligh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lang="ru-RU" sz="3193" dirty="0">
                <a:solidFill>
                  <a:schemeClr val="dk1"/>
                </a:solidFill>
                <a:latin typeface="Rasa Light"/>
                <a:ea typeface="Rasa Light"/>
                <a:cs typeface="Rasa Light"/>
                <a:sym typeface="Rasa Light"/>
              </a:rPr>
              <a:t> </a:t>
            </a:r>
            <a:endParaRPr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02640"/>
              </p:ext>
            </p:extLst>
          </p:nvPr>
        </p:nvGraphicFramePr>
        <p:xfrm>
          <a:off x="218483" y="1960454"/>
          <a:ext cx="11692992" cy="44888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46496"/>
                <a:gridCol w="5846496"/>
              </a:tblGrid>
              <a:tr h="6006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 векторного моделирования среды развития личности (автор В.А.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Ясвин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 педагогической экспертизы школьной среды на основе комплекса количественных параметров (автор В.Я.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Ясвин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65312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</a:t>
                      </a:r>
                      <a:endParaRPr lang="ru-RU" dirty="0"/>
                    </a:p>
                  </a:txBody>
                  <a:tcPr/>
                </a:tc>
              </a:tr>
              <a:tr h="5820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Методика экспертного анализа организационно-образовательной модели школы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SWOT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-анализ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5312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900" b="1" dirty="0" smtClean="0"/>
                    </a:p>
                    <a:p>
                      <a:r>
                        <a:rPr lang="ru-RU" sz="900" b="1" dirty="0" smtClean="0"/>
                        <a:t>ЛИНЕЙНО-                                                                                                           ОТБОРОЧНО-ПОТОЧНАЯ</a:t>
                      </a:r>
                      <a:endParaRPr lang="ru-RU" sz="9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900" b="1" dirty="0" smtClean="0"/>
                        <a:t>ПОСТАНОВОЧНАЯ МОДЕЛЬ                                                                            СЕГМЕНТНАЯ МОДЕЛЬ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/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2" y="2640276"/>
            <a:ext cx="2445925" cy="14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31" y="2639140"/>
            <a:ext cx="2178777" cy="14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3" y="4830946"/>
            <a:ext cx="1699740" cy="117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46" y="5417618"/>
            <a:ext cx="1221442" cy="7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25" y="4830946"/>
            <a:ext cx="1947489" cy="114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69" y="4928537"/>
            <a:ext cx="981243" cy="71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2169976"/>
              </p:ext>
            </p:extLst>
          </p:nvPr>
        </p:nvGraphicFramePr>
        <p:xfrm>
          <a:off x="2922246" y="2681189"/>
          <a:ext cx="3050716" cy="142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83822680"/>
              </p:ext>
            </p:extLst>
          </p:nvPr>
        </p:nvGraphicFramePr>
        <p:xfrm>
          <a:off x="8439993" y="2639140"/>
          <a:ext cx="3382471" cy="147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22700751"/>
              </p:ext>
            </p:extLst>
          </p:nvPr>
        </p:nvGraphicFramePr>
        <p:xfrm>
          <a:off x="6238959" y="4928537"/>
          <a:ext cx="5583503" cy="121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620688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  <a:buFontTx/>
              <a:buNone/>
            </a:pPr>
            <a:r>
              <a:rPr lang="ru-RU" altLang="ru-RU" sz="3600" kern="12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  <a:cs typeface="+mn-cs"/>
              </a:rPr>
              <a:t>КЛЮЧЕВАЯ ПРОБЛЕМА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01315" y="1772816"/>
            <a:ext cx="11765557" cy="4392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buClr>
                <a:srgbClr val="F69200"/>
              </a:buClr>
              <a:buSzPct val="100000"/>
              <a:buFontTx/>
              <a:buNone/>
            </a:pPr>
            <a:endParaRPr lang="ru-RU" altLang="ru-RU" sz="2661" b="1" kern="1200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6856137"/>
              </p:ext>
            </p:extLst>
          </p:nvPr>
        </p:nvGraphicFramePr>
        <p:xfrm>
          <a:off x="4499918" y="1988840"/>
          <a:ext cx="338437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93260451"/>
              </p:ext>
            </p:extLst>
          </p:nvPr>
        </p:nvGraphicFramePr>
        <p:xfrm>
          <a:off x="194461" y="1235104"/>
          <a:ext cx="403244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56651534"/>
              </p:ext>
            </p:extLst>
          </p:nvPr>
        </p:nvGraphicFramePr>
        <p:xfrm>
          <a:off x="8268175" y="1232756"/>
          <a:ext cx="38984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3484" y="5727515"/>
            <a:ext cx="1136121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Участники образовательных отношений в недостаточной мере активны, заинтересованы, вовлечены в деятельность образовательной организации,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что не дает возможностей для реализации личностного потенциала каждого обучающегося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8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764704"/>
            <a:ext cx="1216660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6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ЦЕЛЕВЫЕ ГРУППЫ ПРОЕКТА, </a:t>
            </a:r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6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БЛАГОПОЛУЧАТЕЛИ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00681403"/>
              </p:ext>
            </p:extLst>
          </p:nvPr>
        </p:nvGraphicFramePr>
        <p:xfrm>
          <a:off x="2027238" y="1844824"/>
          <a:ext cx="811212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10867" y="3429000"/>
            <a:ext cx="2186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ЛРОС</a:t>
            </a:r>
            <a:endParaRPr lang="ru-RU" sz="66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5" y="942010"/>
            <a:ext cx="1476164" cy="1107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1043076"/>
            <a:ext cx="1647696" cy="9886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11" y="4793134"/>
            <a:ext cx="1224136" cy="10328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79542" y="1979703"/>
            <a:ext cx="3312368" cy="23762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/>
                <a:ea typeface="Calibri"/>
              </a:rPr>
              <a:t>развитие педагогических </a:t>
            </a:r>
            <a:r>
              <a:rPr lang="ru-RU" dirty="0" smtClean="0">
                <a:latin typeface="Times New Roman"/>
                <a:ea typeface="Calibri"/>
              </a:rPr>
              <a:t>компетенций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повышение уровня профессиональной </a:t>
            </a:r>
            <a:r>
              <a:rPr lang="ru-RU" dirty="0" smtClean="0">
                <a:latin typeface="Times New Roman"/>
                <a:ea typeface="Calibri"/>
              </a:rPr>
              <a:t>мотивации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/>
                <a:ea typeface="Calibri"/>
              </a:rPr>
              <a:t> улучшение </a:t>
            </a:r>
            <a:r>
              <a:rPr lang="ru-RU" dirty="0">
                <a:latin typeface="Times New Roman"/>
                <a:ea typeface="Calibri"/>
              </a:rPr>
              <a:t>качества </a:t>
            </a:r>
            <a:r>
              <a:rPr lang="ru-RU" dirty="0" smtClean="0">
                <a:latin typeface="Times New Roman"/>
                <a:ea typeface="Calibri"/>
              </a:rPr>
              <a:t>преподавания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/>
                <a:ea typeface="Calibri"/>
              </a:rPr>
              <a:t>создание </a:t>
            </a:r>
            <a:r>
              <a:rPr lang="ru-RU" dirty="0">
                <a:latin typeface="Times New Roman"/>
                <a:ea typeface="Calibri"/>
              </a:rPr>
              <a:t>культуры профессионального сотрудничества.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44467" y="2082802"/>
            <a:ext cx="2642592" cy="1296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в</a:t>
            </a:r>
            <a:r>
              <a:rPr lang="ru-RU" sz="1400" b="1" dirty="0" smtClean="0"/>
              <a:t>озможности для 5С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социализация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самоопределение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</a:t>
            </a:r>
            <a:r>
              <a:rPr lang="ru-RU" b="1" dirty="0" err="1" smtClean="0">
                <a:solidFill>
                  <a:schemeClr val="bg1"/>
                </a:solidFill>
              </a:rPr>
              <a:t>саморегуляция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саморазвитие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самоопределение </a:t>
            </a:r>
            <a:endParaRPr lang="ru-RU" sz="1400" b="1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100317" y="3520035"/>
            <a:ext cx="3001955" cy="28327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изменение отношения к </a:t>
            </a:r>
            <a:r>
              <a:rPr lang="ru-RU" dirty="0" smtClean="0"/>
              <a:t>школе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возможность </a:t>
            </a:r>
            <a:r>
              <a:rPr lang="ru-RU" dirty="0"/>
              <a:t>разделить с ОО ответственность за будущее своего </a:t>
            </a:r>
            <a:r>
              <a:rPr lang="ru-RU" dirty="0" smtClean="0"/>
              <a:t>ребёнка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принять </a:t>
            </a:r>
            <a:r>
              <a:rPr lang="ru-RU" dirty="0"/>
              <a:t>участие в творческих совместных детско-родительских </a:t>
            </a:r>
            <a:r>
              <a:rPr lang="ru-RU" dirty="0" smtClean="0"/>
              <a:t>событиях</a:t>
            </a:r>
          </a:p>
          <a:p>
            <a:r>
              <a:rPr lang="ru-RU" dirty="0"/>
              <a:t> </a:t>
            </a:r>
            <a:r>
              <a:rPr lang="ru-RU" dirty="0" smtClean="0"/>
              <a:t>    связанных  </a:t>
            </a:r>
            <a:r>
              <a:rPr lang="ru-RU" dirty="0"/>
              <a:t>с  воспитанием  </a:t>
            </a:r>
            <a:r>
              <a:rPr lang="ru-RU" dirty="0" smtClean="0"/>
              <a:t>детей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активно </a:t>
            </a:r>
            <a:r>
              <a:rPr lang="ru-RU" dirty="0"/>
              <a:t>участвовать в управлении </a:t>
            </a:r>
            <a:r>
              <a:rPr lang="ru-RU" dirty="0" smtClean="0"/>
              <a:t>ОО.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247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9F2500A9-6BFF-4B45-AB42-09074C5135FB}"/>
              </a:ext>
            </a:extLst>
          </p:cNvPr>
          <p:cNvGrpSpPr/>
          <p:nvPr/>
        </p:nvGrpSpPr>
        <p:grpSpPr>
          <a:xfrm>
            <a:off x="319850" y="1304945"/>
            <a:ext cx="3753992" cy="2256507"/>
            <a:chOff x="-150473" y="1310509"/>
            <a:chExt cx="2821371" cy="1695913"/>
          </a:xfrm>
        </p:grpSpPr>
        <p:sp>
          <p:nvSpPr>
            <p:cNvPr id="3" name="TextBox 9">
              <a:extLst>
                <a:ext uri="{FF2B5EF4-FFF2-40B4-BE49-F238E27FC236}">
                  <a16:creationId xmlns="" xmlns:a16="http://schemas.microsoft.com/office/drawing/2014/main" id="{E8842EEF-24CD-4A1D-B5C2-ED52CFA9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682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  <a:buFontTx/>
                <a:buNone/>
              </a:pPr>
              <a:r>
                <a:rPr lang="ru-RU" altLang="ru-RU" sz="3600" b="1" kern="1200" cap="all" dirty="0">
                  <a:solidFill>
                    <a:srgbClr val="00642D"/>
                  </a:solidFill>
                  <a:latin typeface="Fedra Sans Pro Book" panose="020B0504040000020004" pitchFamily="34" charset="0"/>
                  <a:ea typeface="Fedra Sans Pro Light" charset="0"/>
                  <a:cs typeface="+mn-cs"/>
                </a:rPr>
                <a:t>ЦЕЛИ ПРОЕКТА 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F69200"/>
                </a:buClr>
                <a:buSzPct val="100000"/>
                <a:buFontTx/>
                <a:buNone/>
              </a:pPr>
              <a:endParaRPr lang="ru-RU" altLang="ru-RU" sz="2400" kern="1200" cap="all" dirty="0">
                <a:solidFill>
                  <a:srgbClr val="00642D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+mn-cs"/>
              </a:endParaRP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="" xmlns:a16="http://schemas.microsoft.com/office/drawing/2014/main" id="{45F9B05C-BEF0-449B-A1E6-95F08CBFF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84D78CB-17AC-4229-B600-BE62F4B143F7}"/>
              </a:ext>
            </a:extLst>
          </p:cNvPr>
          <p:cNvSpPr/>
          <p:nvPr/>
        </p:nvSpPr>
        <p:spPr>
          <a:xfrm>
            <a:off x="4295574" y="548680"/>
            <a:ext cx="7656571" cy="15008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  <a:buFontTx/>
              <a:buNone/>
            </a:pPr>
            <a:r>
              <a:rPr lang="ru-RU" altLang="ru-RU" sz="1600" b="1" kern="1200" dirty="0">
                <a:solidFill>
                  <a:prstClr val="white"/>
                </a:solidFill>
                <a:latin typeface="Fedra Sans Pro Book"/>
                <a:ea typeface="Fedra Sans Pro Light"/>
                <a:cs typeface="Fedra Sans Pro Light"/>
              </a:rPr>
              <a:t>Основная цель: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/>
              <a:buChar char=""/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Создать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личностно-развивающую </a:t>
            </a:r>
            <a:r>
              <a:rPr lang="ru-RU" sz="1600" b="1" dirty="0" smtClean="0">
                <a:latin typeface="Times New Roman"/>
                <a:ea typeface="Calibri"/>
              </a:rPr>
              <a:t>образовательную </a:t>
            </a:r>
            <a:r>
              <a:rPr lang="ru-RU" sz="1600" b="1" dirty="0">
                <a:latin typeface="Times New Roman"/>
                <a:ea typeface="Calibri"/>
              </a:rPr>
              <a:t>среду творческого и карьерного типов, способствующих успешной самореализации через вовлечение обучающихся, педагогов, родителей в деятельность саморазвивающихся </a:t>
            </a:r>
            <a:r>
              <a:rPr lang="ru-RU" sz="1600" b="1" dirty="0" smtClean="0">
                <a:latin typeface="Times New Roman"/>
                <a:ea typeface="Calibri"/>
              </a:rPr>
              <a:t>детско-взрослых сообществ</a:t>
            </a:r>
            <a:endParaRPr lang="ru-RU" altLang="ru-RU" sz="1600" b="1" kern="1200" dirty="0">
              <a:solidFill>
                <a:prstClr val="white"/>
              </a:solidFill>
              <a:latin typeface="Fedra Sans Pro Book"/>
              <a:ea typeface="Fedra Sans Pro Light"/>
              <a:cs typeface="Fedra Sans Pro Ligh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655F3A7-B046-734C-B449-94D14DAA0292}"/>
              </a:ext>
            </a:extLst>
          </p:cNvPr>
          <p:cNvSpPr/>
          <p:nvPr/>
        </p:nvSpPr>
        <p:spPr>
          <a:xfrm>
            <a:off x="4290136" y="2433199"/>
            <a:ext cx="7656571" cy="387612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70380" indent="-270380" algn="just"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  <a:buFontTx/>
              <a:buNone/>
            </a:pPr>
            <a:r>
              <a:rPr lang="ru-RU" altLang="ru-RU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  <a:cs typeface="Fedra Sans Pro Light"/>
              </a:rPr>
              <a:t>Создание комфортной  ЛРОС предоставляющей возможность :  </a:t>
            </a:r>
            <a:endParaRPr lang="ru-RU" altLang="ru-RU" sz="1600" b="1" kern="1200" dirty="0">
              <a:solidFill>
                <a:prstClr val="white"/>
              </a:solidFill>
              <a:latin typeface="Fedra Sans Pro Book"/>
              <a:ea typeface="Fedra Sans Pro Light"/>
              <a:cs typeface="Fedra Sans Pro Light"/>
            </a:endParaRPr>
          </a:p>
          <a:p>
            <a:pPr marL="285750" indent="-285750" algn="just">
              <a:spcBef>
                <a:spcPts val="799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ru-RU" altLang="ru-RU" sz="1600" b="1" kern="1200" dirty="0">
                <a:solidFill>
                  <a:prstClr val="white"/>
                </a:solidFill>
                <a:latin typeface="Fedra Sans Pro Book"/>
                <a:ea typeface="Fedra Sans Pro Light"/>
                <a:cs typeface="Fedra Sans Pro Light"/>
              </a:rPr>
              <a:t>Обучающимся: приобрести опыт социализации и самореализации; подготовиться к  жизненному и профессиональному самоопределению; сформировать механизмы саморегуляции; реализовать познавательные потребности.</a:t>
            </a:r>
          </a:p>
          <a:p>
            <a:pPr marL="285750" indent="-285750" algn="just">
              <a:spcBef>
                <a:spcPts val="799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ru-RU" altLang="ru-RU" sz="1600" b="1" kern="1200" dirty="0">
                <a:solidFill>
                  <a:prstClr val="white"/>
                </a:solidFill>
                <a:latin typeface="Fedra Sans Pro Book"/>
                <a:ea typeface="Fedra Sans Pro Light"/>
                <a:cs typeface="Fedra Sans Pro Light"/>
              </a:rPr>
              <a:t>Педагогам: развитие педагогических компетенций, повышение уровня профессиональной мотивации,  улучшение качества преподавания, создание культуры профессионального сотрудничества.</a:t>
            </a:r>
          </a:p>
          <a:p>
            <a:pPr marL="285750" indent="-285750" algn="just">
              <a:spcBef>
                <a:spcPts val="799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ru-RU" altLang="ru-RU" sz="1600" b="1" kern="1200" dirty="0">
                <a:solidFill>
                  <a:prstClr val="white"/>
                </a:solidFill>
                <a:latin typeface="Fedra Sans Pro Book"/>
                <a:ea typeface="Fedra Sans Pro Light"/>
                <a:cs typeface="Fedra Sans Pro Light"/>
              </a:rPr>
              <a:t>Родителям: изменение отношения к школе, возможность разделить с ОО ответственность за будущее своего ребёнка; принять участие в творческих совместных детско-родительских событиях, связанных  с  воспитанием  детей ; активно участвовать в правлении ОО.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3" y="2996952"/>
            <a:ext cx="3761384" cy="351940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5734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11886" y="1556792"/>
            <a:ext cx="7884876" cy="4586808"/>
          </a:xfrm>
          <a:prstGeom prst="ellipse">
            <a:avLst/>
          </a:prstGeom>
          <a:gradFill>
            <a:gsLst>
              <a:gs pos="0">
                <a:srgbClr val="FFFF00">
                  <a:lumMod val="83000"/>
                  <a:lumOff val="17000"/>
                  <a:alpha val="82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algn="r">
              <a:buClrTx/>
              <a:buFontTx/>
              <a:buNone/>
            </a:pPr>
            <a:r>
              <a:rPr lang="ru-RU" sz="1800" b="1" kern="1200" dirty="0">
                <a:solidFill>
                  <a:srgbClr val="9BBB59">
                    <a:lumMod val="50000"/>
                  </a:srgbClr>
                </a:solidFill>
              </a:rPr>
              <a:t>Управление</a:t>
            </a:r>
          </a:p>
          <a:p>
            <a:pPr marL="171450" indent="-171450" algn="r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Расширение горизонтальных структур </a:t>
            </a:r>
            <a:endParaRPr lang="ru-RU" sz="12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algn="r">
              <a:buClrTx/>
              <a:buFontTx/>
              <a:buNone/>
            </a:pPr>
            <a:r>
              <a:rPr lang="ru-RU" sz="1200" b="1" kern="1200" dirty="0">
                <a:solidFill>
                  <a:srgbClr val="9BBB59">
                    <a:lumMod val="50000"/>
                  </a:srgbClr>
                </a:solidFill>
              </a:rPr>
              <a:t>управления</a:t>
            </a: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;</a:t>
            </a: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marL="171450" indent="-171450" algn="r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Изменение мониторинга и анализа </a:t>
            </a:r>
            <a:b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</a:b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образовательной деятельности.</a:t>
            </a:r>
            <a:endParaRPr lang="ru-RU" sz="1000" b="1" kern="1200" dirty="0" smtClean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0" y="1556792"/>
            <a:ext cx="8100318" cy="4586808"/>
          </a:xfrm>
          <a:prstGeom prst="ellipse">
            <a:avLst/>
          </a:prstGeom>
          <a:gradFill>
            <a:gsLst>
              <a:gs pos="0">
                <a:srgbClr val="FFFF00">
                  <a:lumMod val="83000"/>
                  <a:lumOff val="17000"/>
                  <a:alpha val="82000"/>
                </a:srgb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endParaRPr lang="ru-RU" sz="1800" b="1" kern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>
              <a:buClrTx/>
              <a:buFontTx/>
              <a:buNone/>
            </a:pPr>
            <a:r>
              <a:rPr lang="ru-RU" sz="1800" b="1" kern="1200" dirty="0" smtClean="0">
                <a:solidFill>
                  <a:srgbClr val="9BBB59">
                    <a:lumMod val="50000"/>
                  </a:srgbClr>
                </a:solidFill>
              </a:rPr>
              <a:t>Ресурсы</a:t>
            </a: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marL="171450" indent="-1714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>
                <a:solidFill>
                  <a:srgbClr val="9BBB59">
                    <a:lumMod val="50000"/>
                  </a:srgbClr>
                </a:solidFill>
              </a:rPr>
              <a:t>Оказание платных образовательных услуг;</a:t>
            </a:r>
          </a:p>
          <a:p>
            <a:pPr marL="171450" indent="-1714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>
                <a:solidFill>
                  <a:srgbClr val="9BBB59">
                    <a:lumMod val="50000"/>
                  </a:srgbClr>
                </a:solidFill>
              </a:rPr>
              <a:t>Участие в </a:t>
            </a:r>
            <a:r>
              <a:rPr lang="ru-RU" sz="1200" b="1" kern="1200" dirty="0" err="1">
                <a:solidFill>
                  <a:srgbClr val="9BBB59">
                    <a:lumMod val="50000"/>
                  </a:srgbClr>
                </a:solidFill>
              </a:rPr>
              <a:t>грантовых</a:t>
            </a:r>
            <a:r>
              <a:rPr lang="ru-RU" sz="1200" b="1" kern="1200" dirty="0">
                <a:solidFill>
                  <a:srgbClr val="9BBB59">
                    <a:lumMod val="50000"/>
                  </a:srgbClr>
                </a:solidFill>
              </a:rPr>
              <a:t> конкурсах;</a:t>
            </a:r>
          </a:p>
          <a:p>
            <a:pPr marL="171450" indent="-1714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>
                <a:solidFill>
                  <a:srgbClr val="9BBB59">
                    <a:lumMod val="50000"/>
                  </a:srgbClr>
                </a:solidFill>
              </a:rPr>
              <a:t>Привлечение денежных пожертвований </a:t>
            </a:r>
            <a:br>
              <a:rPr lang="ru-RU" sz="1200" b="1" kern="1200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ru-RU" sz="1200" b="1" kern="1200" dirty="0">
                <a:solidFill>
                  <a:srgbClr val="9BBB59">
                    <a:lumMod val="50000"/>
                  </a:srgbClr>
                </a:solidFill>
              </a:rPr>
              <a:t>от партеров;</a:t>
            </a:r>
          </a:p>
          <a:p>
            <a:pPr marL="171450" indent="-1714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>
                <a:solidFill>
                  <a:srgbClr val="9BBB59">
                    <a:lumMod val="50000"/>
                  </a:srgbClr>
                </a:solidFill>
              </a:rPr>
              <a:t>Совершенствование МТБ;</a:t>
            </a:r>
          </a:p>
          <a:p>
            <a:pPr marL="171450" indent="-1714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>
                <a:solidFill>
                  <a:srgbClr val="9BBB59">
                    <a:lumMod val="50000"/>
                  </a:srgbClr>
                </a:solidFill>
              </a:rPr>
              <a:t>Повышение квалификации педагогов;</a:t>
            </a:r>
          </a:p>
          <a:p>
            <a:pPr marL="171450" indent="-1714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>
                <a:solidFill>
                  <a:srgbClr val="9BBB59">
                    <a:lumMod val="50000"/>
                  </a:srgbClr>
                </a:solidFill>
              </a:rPr>
              <a:t>Изменения в </a:t>
            </a: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программно-методическом</a:t>
            </a:r>
            <a:b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</a:b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обеспечении. </a:t>
            </a: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84433943"/>
              </p:ext>
            </p:extLst>
          </p:nvPr>
        </p:nvGraphicFramePr>
        <p:xfrm>
          <a:off x="0" y="476672"/>
          <a:ext cx="1216818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4859958" y="2852936"/>
            <a:ext cx="1562472" cy="108012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ru-RU" sz="28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ЛРОС</a:t>
            </a:r>
          </a:p>
        </p:txBody>
      </p:sp>
      <p:sp>
        <p:nvSpPr>
          <p:cNvPr id="7" name="Овал 6"/>
          <p:cNvSpPr/>
          <p:nvPr/>
        </p:nvSpPr>
        <p:spPr>
          <a:xfrm>
            <a:off x="1262358" y="1650775"/>
            <a:ext cx="3885632" cy="206625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0"/>
                  <a:lumOff val="10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Tx/>
              <a:buFontTx/>
              <a:buNone/>
            </a:pPr>
            <a:r>
              <a:rPr lang="ru-RU" b="1" kern="1200" dirty="0">
                <a:solidFill>
                  <a:srgbClr val="9BBB59">
                    <a:lumMod val="50000"/>
                  </a:srgbClr>
                </a:solidFill>
              </a:rPr>
              <a:t>Организационно-технологический компонент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Обновление содержания ООП;</a:t>
            </a:r>
            <a:endParaRPr lang="ru-RU" sz="12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Расширение сферы     дополнительного образования;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Обновление методического обеспечения;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Изменения в нормативной базе.</a:t>
            </a:r>
            <a:endParaRPr lang="ru-RU" sz="12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ru-RU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ru-RU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21014" y="3931814"/>
            <a:ext cx="3935288" cy="1800200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0"/>
                  <a:lumOff val="10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Tx/>
              <a:buFontTx/>
              <a:buNone/>
            </a:pPr>
            <a:r>
              <a:rPr lang="ru-RU" sz="1800" b="1" kern="1200" dirty="0">
                <a:solidFill>
                  <a:srgbClr val="9BBB59">
                    <a:lumMod val="50000"/>
                  </a:srgbClr>
                </a:solidFill>
              </a:rPr>
              <a:t>Социальный компонент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Создание ПОС;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Создание ДВСС;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Создание единого информационного пространства ОО;   </a:t>
            </a:r>
            <a:endParaRPr lang="ru-RU" sz="12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algn="ctr">
              <a:buClrTx/>
              <a:buFontTx/>
              <a:buNone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84094" y="1650775"/>
            <a:ext cx="4459828" cy="206625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0"/>
                  <a:lumOff val="10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Tx/>
              <a:buFontTx/>
              <a:buNone/>
            </a:pPr>
            <a:r>
              <a:rPr lang="ru-RU" sz="1800" b="1" kern="1200" dirty="0">
                <a:solidFill>
                  <a:srgbClr val="9BBB59">
                    <a:lumMod val="50000"/>
                  </a:srgbClr>
                </a:solidFill>
              </a:rPr>
              <a:t>Пространственно-предметный компонент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ru-RU" sz="1200" b="1" kern="1200" dirty="0" err="1" smtClean="0">
                <a:solidFill>
                  <a:srgbClr val="9BBB59">
                    <a:lumMod val="50000"/>
                  </a:srgbClr>
                </a:solidFill>
              </a:rPr>
              <a:t>Редизайн</a:t>
            </a:r>
            <a:r>
              <a:rPr lang="ru-RU" sz="1200" b="1" kern="1200" dirty="0" smtClean="0">
                <a:solidFill>
                  <a:srgbClr val="9BBB59">
                    <a:lumMod val="50000"/>
                  </a:srgbClr>
                </a:solidFill>
              </a:rPr>
              <a:t> школьного пространства.</a:t>
            </a:r>
            <a:endParaRPr lang="ru-RU" sz="12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ru-RU" sz="12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ru-RU" sz="1600" b="1" kern="1200" dirty="0">
              <a:solidFill>
                <a:srgbClr val="9BBB59">
                  <a:lumMod val="50000"/>
                </a:srgbClr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endParaRPr lang="ru-RU" sz="1600" b="1" kern="1200" dirty="0">
              <a:solidFill>
                <a:srgbClr val="EEECE1">
                  <a:lumMod val="10000"/>
                </a:srgbClr>
              </a:solidFill>
            </a:endParaRPr>
          </a:p>
          <a:p>
            <a:pPr marL="285750" indent="-285750" algn="ctr">
              <a:buClrTx/>
              <a:buFont typeface="Wingdings" panose="05000000000000000000" pitchFamily="2" charset="2"/>
              <a:buChar char="Ø"/>
            </a:pPr>
            <a:endParaRPr lang="ru-RU" sz="1800" b="1" kern="1200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6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25755249"/>
              </p:ext>
            </p:extLst>
          </p:nvPr>
        </p:nvGraphicFramePr>
        <p:xfrm>
          <a:off x="930583" y="606903"/>
          <a:ext cx="9750903" cy="5186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89" y="4944234"/>
            <a:ext cx="3177755" cy="148026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700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87562" y="692696"/>
            <a:ext cx="1121186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проекта и Способы их ДОСТИЖЕНИЯ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26171700"/>
              </p:ext>
            </p:extLst>
          </p:nvPr>
        </p:nvGraphicFramePr>
        <p:xfrm>
          <a:off x="1115542" y="1268760"/>
          <a:ext cx="10297144" cy="513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6656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2012</Words>
  <Application>Microsoft Office PowerPoint</Application>
  <PresentationFormat>Произвольный</PresentationFormat>
  <Paragraphs>445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</vt:lpstr>
      <vt:lpstr>Rasa</vt:lpstr>
      <vt:lpstr>Fedra Sans Pro Book</vt:lpstr>
      <vt:lpstr>Wingdings</vt:lpstr>
      <vt:lpstr>Times New Roman</vt:lpstr>
      <vt:lpstr>Fedra Sans Pro Light</vt:lpstr>
      <vt:lpstr>Rasa Light</vt:lpstr>
      <vt:lpstr>Calibri</vt:lpstr>
      <vt:lpstr>Fedra Sans Pro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ЗНАЧИМЫХ  ПРОДУКТОВ ПРОЕКТА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Пользователь</cp:lastModifiedBy>
  <cp:revision>26</cp:revision>
  <dcterms:created xsi:type="dcterms:W3CDTF">2020-09-14T17:49:18Z</dcterms:created>
  <dcterms:modified xsi:type="dcterms:W3CDTF">2021-03-18T10:26:14Z</dcterms:modified>
</cp:coreProperties>
</file>